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61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30"/>
    <p:restoredTop sz="94792"/>
  </p:normalViewPr>
  <p:slideViewPr>
    <p:cSldViewPr snapToGrid="0" snapToObjects="1">
      <p:cViewPr>
        <p:scale>
          <a:sx n="100" d="100"/>
          <a:sy n="100" d="100"/>
        </p:scale>
        <p:origin x="75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70B33C-0900-334E-8C1A-909C4623FC0D}" type="doc">
      <dgm:prSet loTypeId="urn:microsoft.com/office/officeart/2005/8/layout/orgChar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6A7CA7-EA3C-9747-93CA-D727E7903A3B}">
      <dgm:prSet phldrT="[Text]"/>
      <dgm:spPr/>
      <dgm:t>
        <a:bodyPr/>
        <a:lstStyle/>
        <a:p>
          <a:r>
            <a:rPr lang="en-US" dirty="0" smtClean="0"/>
            <a:t>Home page (donate button on top right corner)</a:t>
          </a:r>
          <a:endParaRPr lang="en-US" dirty="0"/>
        </a:p>
      </dgm:t>
    </dgm:pt>
    <dgm:pt modelId="{8343CE32-5F95-FF4C-B919-48F97AA96CD8}" type="parTrans" cxnId="{356F2564-56FC-2448-AFCD-3D90B6519EFC}">
      <dgm:prSet/>
      <dgm:spPr/>
      <dgm:t>
        <a:bodyPr/>
        <a:lstStyle/>
        <a:p>
          <a:endParaRPr lang="en-US"/>
        </a:p>
      </dgm:t>
    </dgm:pt>
    <dgm:pt modelId="{0B05A3C0-3627-324C-8791-593AC484922A}" type="sibTrans" cxnId="{356F2564-56FC-2448-AFCD-3D90B6519EFC}">
      <dgm:prSet/>
      <dgm:spPr/>
      <dgm:t>
        <a:bodyPr/>
        <a:lstStyle/>
        <a:p>
          <a:endParaRPr lang="en-US"/>
        </a:p>
      </dgm:t>
    </dgm:pt>
    <dgm:pt modelId="{02F4B89F-204D-4847-ADAA-726BAAEA2DBC}">
      <dgm:prSet phldrT="[Text]"/>
      <dgm:spPr/>
      <dgm:t>
        <a:bodyPr/>
        <a:lstStyle/>
        <a:p>
          <a:r>
            <a:rPr lang="en-US" dirty="0" smtClean="0"/>
            <a:t>Who We Are</a:t>
          </a:r>
          <a:endParaRPr lang="en-US" dirty="0"/>
        </a:p>
      </dgm:t>
    </dgm:pt>
    <dgm:pt modelId="{C37A5064-2E6C-CF45-A299-7316EA3C06B6}" type="parTrans" cxnId="{AFFF0D1A-BA2E-9D4F-AFCD-3F4DBA2165F9}">
      <dgm:prSet/>
      <dgm:spPr/>
      <dgm:t>
        <a:bodyPr/>
        <a:lstStyle/>
        <a:p>
          <a:endParaRPr lang="en-US"/>
        </a:p>
      </dgm:t>
    </dgm:pt>
    <dgm:pt modelId="{889A6830-9E5B-294E-B8A6-8B4DA1B9A715}" type="sibTrans" cxnId="{AFFF0D1A-BA2E-9D4F-AFCD-3F4DBA2165F9}">
      <dgm:prSet/>
      <dgm:spPr/>
      <dgm:t>
        <a:bodyPr/>
        <a:lstStyle/>
        <a:p>
          <a:endParaRPr lang="en-US"/>
        </a:p>
      </dgm:t>
    </dgm:pt>
    <dgm:pt modelId="{B77930E8-AED5-A34C-A18E-167FD0D17FAA}">
      <dgm:prSet phldrT="[Text]"/>
      <dgm:spPr/>
      <dgm:t>
        <a:bodyPr/>
        <a:lstStyle/>
        <a:p>
          <a:r>
            <a:rPr lang="en-US" dirty="0" smtClean="0"/>
            <a:t>Staff and Board</a:t>
          </a:r>
          <a:endParaRPr lang="en-US" dirty="0"/>
        </a:p>
      </dgm:t>
    </dgm:pt>
    <dgm:pt modelId="{13609C7D-5487-DE44-8DEC-DE5B6E983824}" type="parTrans" cxnId="{BB908E90-174C-1A40-8A8E-939F982E4441}">
      <dgm:prSet/>
      <dgm:spPr/>
      <dgm:t>
        <a:bodyPr/>
        <a:lstStyle/>
        <a:p>
          <a:endParaRPr lang="en-US"/>
        </a:p>
      </dgm:t>
    </dgm:pt>
    <dgm:pt modelId="{C0034EC3-D82E-4348-8096-1F94ABF6A103}" type="sibTrans" cxnId="{BB908E90-174C-1A40-8A8E-939F982E4441}">
      <dgm:prSet/>
      <dgm:spPr/>
      <dgm:t>
        <a:bodyPr/>
        <a:lstStyle/>
        <a:p>
          <a:endParaRPr lang="en-US"/>
        </a:p>
      </dgm:t>
    </dgm:pt>
    <dgm:pt modelId="{11C962C4-0322-6149-AFFE-0EE0526F2B5D}">
      <dgm:prSet phldrT="[Text]"/>
      <dgm:spPr/>
      <dgm:t>
        <a:bodyPr/>
        <a:lstStyle/>
        <a:p>
          <a:r>
            <a:rPr lang="en-US" dirty="0" smtClean="0"/>
            <a:t>History</a:t>
          </a:r>
          <a:endParaRPr lang="en-US" dirty="0"/>
        </a:p>
      </dgm:t>
    </dgm:pt>
    <dgm:pt modelId="{7296A663-7571-C44E-989E-0DEA2868AD1D}" type="parTrans" cxnId="{B14E9306-0FF4-8F47-BAC2-8BEFEA25EBC5}">
      <dgm:prSet/>
      <dgm:spPr/>
      <dgm:t>
        <a:bodyPr/>
        <a:lstStyle/>
        <a:p>
          <a:endParaRPr lang="en-US"/>
        </a:p>
      </dgm:t>
    </dgm:pt>
    <dgm:pt modelId="{33A2B948-E85A-FD4B-B146-979CC50A0A9E}" type="sibTrans" cxnId="{B14E9306-0FF4-8F47-BAC2-8BEFEA25EBC5}">
      <dgm:prSet/>
      <dgm:spPr/>
      <dgm:t>
        <a:bodyPr/>
        <a:lstStyle/>
        <a:p>
          <a:endParaRPr lang="en-US"/>
        </a:p>
      </dgm:t>
    </dgm:pt>
    <dgm:pt modelId="{AE35EFAA-9631-3F4A-BF3C-135F8F60F278}">
      <dgm:prSet phldrT="[Text]"/>
      <dgm:spPr/>
      <dgm:t>
        <a:bodyPr/>
        <a:lstStyle/>
        <a:p>
          <a:r>
            <a:rPr lang="en-US" dirty="0" smtClean="0"/>
            <a:t>What We Do</a:t>
          </a:r>
          <a:endParaRPr lang="en-US" dirty="0"/>
        </a:p>
      </dgm:t>
    </dgm:pt>
    <dgm:pt modelId="{19CC38D9-4468-F441-A9EE-BDFE861EEAB8}" type="parTrans" cxnId="{4FE583D2-BBE6-A24D-8B1F-C48CB2296E02}">
      <dgm:prSet/>
      <dgm:spPr/>
      <dgm:t>
        <a:bodyPr/>
        <a:lstStyle/>
        <a:p>
          <a:endParaRPr lang="en-US"/>
        </a:p>
      </dgm:t>
    </dgm:pt>
    <dgm:pt modelId="{8BAA5DD3-2F3B-754E-99C9-19A09150961D}" type="sibTrans" cxnId="{4FE583D2-BBE6-A24D-8B1F-C48CB2296E02}">
      <dgm:prSet/>
      <dgm:spPr/>
      <dgm:t>
        <a:bodyPr/>
        <a:lstStyle/>
        <a:p>
          <a:endParaRPr lang="en-US"/>
        </a:p>
      </dgm:t>
    </dgm:pt>
    <dgm:pt modelId="{DF886B8A-8EBA-5F48-8E8A-1AF411AEBA0C}">
      <dgm:prSet phldrT="[Text]"/>
      <dgm:spPr/>
      <dgm:t>
        <a:bodyPr/>
        <a:lstStyle/>
        <a:p>
          <a:r>
            <a:rPr lang="en-US" dirty="0" smtClean="0"/>
            <a:t>Donate</a:t>
          </a:r>
          <a:endParaRPr lang="en-US" dirty="0"/>
        </a:p>
      </dgm:t>
    </dgm:pt>
    <dgm:pt modelId="{43A755AA-57BD-1643-AC85-8C29ECADCB33}" type="parTrans" cxnId="{9B5ECFAC-FA95-314C-BDE4-089C44552634}">
      <dgm:prSet/>
      <dgm:spPr/>
      <dgm:t>
        <a:bodyPr/>
        <a:lstStyle/>
        <a:p>
          <a:endParaRPr lang="en-US"/>
        </a:p>
      </dgm:t>
    </dgm:pt>
    <dgm:pt modelId="{AB67DB9E-B897-9D41-841A-1C8EF697B4BE}" type="sibTrans" cxnId="{9B5ECFAC-FA95-314C-BDE4-089C44552634}">
      <dgm:prSet/>
      <dgm:spPr/>
      <dgm:t>
        <a:bodyPr/>
        <a:lstStyle/>
        <a:p>
          <a:endParaRPr lang="en-US"/>
        </a:p>
      </dgm:t>
    </dgm:pt>
    <dgm:pt modelId="{C95AC8AB-B4BF-A84D-B1BE-ECC30E58272E}">
      <dgm:prSet phldrT="[Text]"/>
      <dgm:spPr/>
      <dgm:t>
        <a:bodyPr/>
        <a:lstStyle/>
        <a:p>
          <a:r>
            <a:rPr lang="en-US" dirty="0" smtClean="0"/>
            <a:t>Get involved</a:t>
          </a:r>
        </a:p>
      </dgm:t>
    </dgm:pt>
    <dgm:pt modelId="{A9474B2D-87E8-4E40-AE62-AC6F9EF48816}" type="parTrans" cxnId="{C2D5ADFD-6049-D04B-9715-B105BCCB5962}">
      <dgm:prSet/>
      <dgm:spPr/>
      <dgm:t>
        <a:bodyPr/>
        <a:lstStyle/>
        <a:p>
          <a:endParaRPr lang="en-US"/>
        </a:p>
      </dgm:t>
    </dgm:pt>
    <dgm:pt modelId="{2A7E7081-9269-4A42-BB91-58077AFC2D44}" type="sibTrans" cxnId="{C2D5ADFD-6049-D04B-9715-B105BCCB5962}">
      <dgm:prSet/>
      <dgm:spPr/>
      <dgm:t>
        <a:bodyPr/>
        <a:lstStyle/>
        <a:p>
          <a:endParaRPr lang="en-US"/>
        </a:p>
      </dgm:t>
    </dgm:pt>
    <dgm:pt modelId="{176819EE-CB25-244B-A22F-284A809737E8}">
      <dgm:prSet phldrT="[Text]"/>
      <dgm:spPr/>
      <dgm:t>
        <a:bodyPr/>
        <a:lstStyle/>
        <a:p>
          <a:r>
            <a:rPr lang="en-US" dirty="0" smtClean="0"/>
            <a:t>Why: Fall River and New Bedford</a:t>
          </a:r>
          <a:endParaRPr lang="en-US" dirty="0"/>
        </a:p>
      </dgm:t>
    </dgm:pt>
    <dgm:pt modelId="{D8B77947-99D2-2143-9682-F9DEC0D63311}" type="parTrans" cxnId="{B75E3DD0-64FC-9447-95C2-93E42085ED05}">
      <dgm:prSet/>
      <dgm:spPr/>
      <dgm:t>
        <a:bodyPr/>
        <a:lstStyle/>
        <a:p>
          <a:endParaRPr lang="en-US"/>
        </a:p>
      </dgm:t>
    </dgm:pt>
    <dgm:pt modelId="{94F04B53-9CD6-3849-9365-CD269421AD7D}" type="sibTrans" cxnId="{B75E3DD0-64FC-9447-95C2-93E42085ED05}">
      <dgm:prSet/>
      <dgm:spPr/>
      <dgm:t>
        <a:bodyPr/>
        <a:lstStyle/>
        <a:p>
          <a:endParaRPr lang="en-US"/>
        </a:p>
      </dgm:t>
    </dgm:pt>
    <dgm:pt modelId="{8277134A-35EF-BA46-B232-1CAAC1A53825}">
      <dgm:prSet phldrT="[Text]"/>
      <dgm:spPr/>
      <dgm:t>
        <a:bodyPr/>
        <a:lstStyle/>
        <a:p>
          <a:r>
            <a:rPr lang="en-US" dirty="0" smtClean="0"/>
            <a:t>Volunteer</a:t>
          </a:r>
        </a:p>
      </dgm:t>
    </dgm:pt>
    <dgm:pt modelId="{16A9B82A-D9C8-8046-ACE4-BD36615D8A32}" type="parTrans" cxnId="{B31820B6-7E2D-874F-93CF-BA7FACAB3549}">
      <dgm:prSet/>
      <dgm:spPr/>
      <dgm:t>
        <a:bodyPr/>
        <a:lstStyle/>
        <a:p>
          <a:endParaRPr lang="en-US"/>
        </a:p>
      </dgm:t>
    </dgm:pt>
    <dgm:pt modelId="{138C1E9C-CE5C-794E-BCF3-9A26A9EB728A}" type="sibTrans" cxnId="{B31820B6-7E2D-874F-93CF-BA7FACAB3549}">
      <dgm:prSet/>
      <dgm:spPr/>
      <dgm:t>
        <a:bodyPr/>
        <a:lstStyle/>
        <a:p>
          <a:endParaRPr lang="en-US"/>
        </a:p>
      </dgm:t>
    </dgm:pt>
    <dgm:pt modelId="{845F1B47-295F-C342-B94E-81A416B22AAB}">
      <dgm:prSet phldrT="[Text]"/>
      <dgm:spPr/>
      <dgm:t>
        <a:bodyPr/>
        <a:lstStyle/>
        <a:p>
          <a:r>
            <a:rPr lang="en-US" dirty="0" smtClean="0"/>
            <a:t>Apply for a job </a:t>
          </a:r>
        </a:p>
      </dgm:t>
    </dgm:pt>
    <dgm:pt modelId="{02442840-0805-9941-8B63-4699B426DD08}" type="parTrans" cxnId="{6D5CB723-6E64-3440-B316-2BC48AFB722F}">
      <dgm:prSet/>
      <dgm:spPr/>
      <dgm:t>
        <a:bodyPr/>
        <a:lstStyle/>
        <a:p>
          <a:endParaRPr lang="en-US"/>
        </a:p>
      </dgm:t>
    </dgm:pt>
    <dgm:pt modelId="{907AF2F2-ABFF-F74A-AD52-2311B35B338A}" type="sibTrans" cxnId="{6D5CB723-6E64-3440-B316-2BC48AFB722F}">
      <dgm:prSet/>
      <dgm:spPr/>
      <dgm:t>
        <a:bodyPr/>
        <a:lstStyle/>
        <a:p>
          <a:endParaRPr lang="en-US"/>
        </a:p>
      </dgm:t>
    </dgm:pt>
    <dgm:pt modelId="{3493A585-2149-B64D-932B-05BEAC2B968F}">
      <dgm:prSet phldrT="[Text]"/>
      <dgm:spPr/>
      <dgm:t>
        <a:bodyPr/>
        <a:lstStyle/>
        <a:p>
          <a:r>
            <a:rPr lang="en-US" dirty="0" smtClean="0"/>
            <a:t>Programs:</a:t>
          </a:r>
          <a:endParaRPr lang="en-US" dirty="0"/>
        </a:p>
      </dgm:t>
    </dgm:pt>
    <dgm:pt modelId="{D9B3C560-4B5F-2C49-A671-4623DB3D3D78}" type="parTrans" cxnId="{A5A8DB54-983E-FD48-8D19-3C64A6450CF4}">
      <dgm:prSet/>
      <dgm:spPr/>
      <dgm:t>
        <a:bodyPr/>
        <a:lstStyle/>
        <a:p>
          <a:endParaRPr lang="en-US"/>
        </a:p>
      </dgm:t>
    </dgm:pt>
    <dgm:pt modelId="{1F89BB19-335E-AC48-A0AB-436B8FB98533}" type="sibTrans" cxnId="{A5A8DB54-983E-FD48-8D19-3C64A6450CF4}">
      <dgm:prSet/>
      <dgm:spPr/>
      <dgm:t>
        <a:bodyPr/>
        <a:lstStyle/>
        <a:p>
          <a:endParaRPr lang="en-US"/>
        </a:p>
      </dgm:t>
    </dgm:pt>
    <dgm:pt modelId="{98467669-DAE5-A148-94E9-DEB2C292DCE7}">
      <dgm:prSet phldrT="[Text]"/>
      <dgm:spPr/>
      <dgm:t>
        <a:bodyPr/>
        <a:lstStyle/>
        <a:p>
          <a:r>
            <a:rPr lang="en-US" dirty="0" smtClean="0"/>
            <a:t>New Bedford</a:t>
          </a:r>
          <a:endParaRPr lang="en-US" dirty="0"/>
        </a:p>
      </dgm:t>
    </dgm:pt>
    <dgm:pt modelId="{F68A7770-E1AA-F046-98E0-3F10DDFB54DB}" type="parTrans" cxnId="{504D29AE-D176-E041-99A2-418120E7D569}">
      <dgm:prSet/>
      <dgm:spPr/>
      <dgm:t>
        <a:bodyPr/>
        <a:lstStyle/>
        <a:p>
          <a:endParaRPr lang="en-US"/>
        </a:p>
      </dgm:t>
    </dgm:pt>
    <dgm:pt modelId="{07A770B0-B68A-FD47-A159-5F06C4334713}" type="sibTrans" cxnId="{504D29AE-D176-E041-99A2-418120E7D569}">
      <dgm:prSet/>
      <dgm:spPr/>
      <dgm:t>
        <a:bodyPr/>
        <a:lstStyle/>
        <a:p>
          <a:endParaRPr lang="en-US"/>
        </a:p>
      </dgm:t>
    </dgm:pt>
    <dgm:pt modelId="{CF037F53-E64E-0745-B9BE-8C122D667F82}">
      <dgm:prSet phldrT="[Text]"/>
      <dgm:spPr/>
      <dgm:t>
        <a:bodyPr/>
        <a:lstStyle/>
        <a:p>
          <a:r>
            <a:rPr lang="en-US" dirty="0" smtClean="0"/>
            <a:t>Initiatives/ Collaborations:</a:t>
          </a:r>
          <a:endParaRPr lang="en-US" dirty="0"/>
        </a:p>
      </dgm:t>
    </dgm:pt>
    <dgm:pt modelId="{BF8EC36A-AB0E-AE43-AEC8-6FCFB0A66A91}" type="parTrans" cxnId="{0DCC26FC-0C13-8442-935C-9D6DAD87B937}">
      <dgm:prSet/>
      <dgm:spPr/>
      <dgm:t>
        <a:bodyPr/>
        <a:lstStyle/>
        <a:p>
          <a:endParaRPr lang="en-US"/>
        </a:p>
      </dgm:t>
    </dgm:pt>
    <dgm:pt modelId="{11962ABA-2ECE-0040-88CE-18AE5E92BDA9}" type="sibTrans" cxnId="{0DCC26FC-0C13-8442-935C-9D6DAD87B937}">
      <dgm:prSet/>
      <dgm:spPr/>
      <dgm:t>
        <a:bodyPr/>
        <a:lstStyle/>
        <a:p>
          <a:endParaRPr lang="en-US"/>
        </a:p>
      </dgm:t>
    </dgm:pt>
    <dgm:pt modelId="{CB3A34D4-EEE8-1341-A843-21A381CE6C1F}">
      <dgm:prSet phldrT="[Text]"/>
      <dgm:spPr/>
      <dgm:t>
        <a:bodyPr/>
        <a:lstStyle/>
        <a:p>
          <a:r>
            <a:rPr lang="en-US" dirty="0" smtClean="0"/>
            <a:t>Open Space Plan</a:t>
          </a:r>
          <a:endParaRPr lang="en-US" dirty="0"/>
        </a:p>
      </dgm:t>
    </dgm:pt>
    <dgm:pt modelId="{3598D260-D144-ED42-976E-228275205970}" type="parTrans" cxnId="{DC73E6DE-9581-224F-A71C-36AD16314788}">
      <dgm:prSet/>
      <dgm:spPr/>
      <dgm:t>
        <a:bodyPr/>
        <a:lstStyle/>
        <a:p>
          <a:endParaRPr lang="en-US"/>
        </a:p>
      </dgm:t>
    </dgm:pt>
    <dgm:pt modelId="{EA3AC0F1-24F9-FA41-B599-39FEEA32300C}" type="sibTrans" cxnId="{DC73E6DE-9581-224F-A71C-36AD16314788}">
      <dgm:prSet/>
      <dgm:spPr/>
      <dgm:t>
        <a:bodyPr/>
        <a:lstStyle/>
        <a:p>
          <a:endParaRPr lang="en-US"/>
        </a:p>
      </dgm:t>
    </dgm:pt>
    <dgm:pt modelId="{03851F1E-3658-964C-90F3-D690D85E5249}">
      <dgm:prSet phldrT="[Text]"/>
      <dgm:spPr/>
      <dgm:t>
        <a:bodyPr/>
        <a:lstStyle/>
        <a:p>
          <a:r>
            <a:rPr lang="en-US" dirty="0" smtClean="0"/>
            <a:t>Brownfields Area-wide Planning</a:t>
          </a:r>
          <a:endParaRPr lang="en-US" dirty="0"/>
        </a:p>
      </dgm:t>
    </dgm:pt>
    <dgm:pt modelId="{8B9EEE1F-C281-0A49-8D81-7E7B01B9BB20}" type="parTrans" cxnId="{5B0078A3-815D-2643-B068-B33FED05D797}">
      <dgm:prSet/>
      <dgm:spPr/>
      <dgm:t>
        <a:bodyPr/>
        <a:lstStyle/>
        <a:p>
          <a:endParaRPr lang="en-US"/>
        </a:p>
      </dgm:t>
    </dgm:pt>
    <dgm:pt modelId="{A365A68B-C3DB-C040-8A8E-ABC5AEB8DA2A}" type="sibTrans" cxnId="{5B0078A3-815D-2643-B068-B33FED05D797}">
      <dgm:prSet/>
      <dgm:spPr/>
      <dgm:t>
        <a:bodyPr/>
        <a:lstStyle/>
        <a:p>
          <a:endParaRPr lang="en-US"/>
        </a:p>
      </dgm:t>
    </dgm:pt>
    <dgm:pt modelId="{5D57FE0F-BE88-C640-B19C-E05B37090A31}">
      <dgm:prSet phldrT="[Text]"/>
      <dgm:spPr/>
      <dgm:t>
        <a:bodyPr/>
        <a:lstStyle/>
        <a:p>
          <a:r>
            <a:rPr lang="en-US" dirty="0" smtClean="0"/>
            <a:t>Green Team</a:t>
          </a:r>
          <a:endParaRPr lang="en-US" dirty="0"/>
        </a:p>
      </dgm:t>
    </dgm:pt>
    <dgm:pt modelId="{C8F7B3D6-70C1-F34B-BF28-6CF857148EB6}" type="parTrans" cxnId="{8B707B03-6502-5641-9337-E68CEA601215}">
      <dgm:prSet/>
      <dgm:spPr/>
      <dgm:t>
        <a:bodyPr/>
        <a:lstStyle/>
        <a:p>
          <a:endParaRPr lang="en-US"/>
        </a:p>
      </dgm:t>
    </dgm:pt>
    <dgm:pt modelId="{4CBF661D-5E4F-1F42-A439-3430A610691E}" type="sibTrans" cxnId="{8B707B03-6502-5641-9337-E68CEA601215}">
      <dgm:prSet/>
      <dgm:spPr/>
      <dgm:t>
        <a:bodyPr/>
        <a:lstStyle/>
        <a:p>
          <a:endParaRPr lang="en-US"/>
        </a:p>
      </dgm:t>
    </dgm:pt>
    <dgm:pt modelId="{3B2F16FF-D2F8-4645-AED5-D0608EB2CB9F}">
      <dgm:prSet phldrT="[Text]"/>
      <dgm:spPr/>
      <dgm:t>
        <a:bodyPr/>
        <a:lstStyle/>
        <a:p>
          <a:r>
            <a:rPr lang="en-US" dirty="0" smtClean="0"/>
            <a:t>Fall River</a:t>
          </a:r>
          <a:endParaRPr lang="en-US" dirty="0"/>
        </a:p>
      </dgm:t>
    </dgm:pt>
    <dgm:pt modelId="{BB3F1B01-6E14-DC4B-84DB-4DFD185F9619}" type="parTrans" cxnId="{5CEF971D-9C9F-DE43-AD99-BCD56D4A87E8}">
      <dgm:prSet/>
      <dgm:spPr/>
      <dgm:t>
        <a:bodyPr/>
        <a:lstStyle/>
        <a:p>
          <a:endParaRPr lang="en-US"/>
        </a:p>
      </dgm:t>
    </dgm:pt>
    <dgm:pt modelId="{2EAD9D5F-8363-B442-8A82-37DA9F9E7728}" type="sibTrans" cxnId="{5CEF971D-9C9F-DE43-AD99-BCD56D4A87E8}">
      <dgm:prSet/>
      <dgm:spPr/>
      <dgm:t>
        <a:bodyPr/>
        <a:lstStyle/>
        <a:p>
          <a:endParaRPr lang="en-US"/>
        </a:p>
      </dgm:t>
    </dgm:pt>
    <dgm:pt modelId="{7EA7D939-A4C5-E948-8943-BBDC58A0F547}">
      <dgm:prSet phldrT="[Text]"/>
      <dgm:spPr/>
      <dgm:t>
        <a:bodyPr/>
        <a:lstStyle/>
        <a:p>
          <a:r>
            <a:rPr lang="en-US" dirty="0" smtClean="0"/>
            <a:t>Friends of the Alfred J. Lima Quequechan River Railroad Trail</a:t>
          </a:r>
          <a:endParaRPr lang="en-US" dirty="0"/>
        </a:p>
      </dgm:t>
    </dgm:pt>
    <dgm:pt modelId="{3F33EF52-E423-6E4B-8C46-0E4FD689744F}" type="parTrans" cxnId="{1278D609-9A11-D543-898B-FBCF62EB4511}">
      <dgm:prSet/>
      <dgm:spPr/>
      <dgm:t>
        <a:bodyPr/>
        <a:lstStyle/>
        <a:p>
          <a:endParaRPr lang="en-US"/>
        </a:p>
      </dgm:t>
    </dgm:pt>
    <dgm:pt modelId="{35894135-3651-DB48-8249-3100D17E6840}" type="sibTrans" cxnId="{1278D609-9A11-D543-898B-FBCF62EB4511}">
      <dgm:prSet/>
      <dgm:spPr/>
      <dgm:t>
        <a:bodyPr/>
        <a:lstStyle/>
        <a:p>
          <a:endParaRPr lang="en-US"/>
        </a:p>
      </dgm:t>
    </dgm:pt>
    <dgm:pt modelId="{29BAA0D6-F251-8745-AA3D-8748F71BC351}">
      <dgm:prSet phldrT="[Text]"/>
      <dgm:spPr/>
      <dgm:t>
        <a:bodyPr/>
        <a:lstStyle/>
        <a:p>
          <a:r>
            <a:rPr lang="en-US" dirty="0" smtClean="0"/>
            <a:t>Love the Ave </a:t>
          </a:r>
          <a:endParaRPr lang="en-US" dirty="0"/>
        </a:p>
      </dgm:t>
    </dgm:pt>
    <dgm:pt modelId="{1D6D8566-55F7-F948-A605-1EE6CD7A73D8}" type="parTrans" cxnId="{D98A1AFC-8BC0-9E42-BC10-3C6859DB0A39}">
      <dgm:prSet/>
      <dgm:spPr/>
      <dgm:t>
        <a:bodyPr/>
        <a:lstStyle/>
        <a:p>
          <a:endParaRPr lang="en-US"/>
        </a:p>
      </dgm:t>
    </dgm:pt>
    <dgm:pt modelId="{4F501F34-FCDC-6745-BF05-D39296A80FC9}" type="sibTrans" cxnId="{D98A1AFC-8BC0-9E42-BC10-3C6859DB0A39}">
      <dgm:prSet/>
      <dgm:spPr/>
      <dgm:t>
        <a:bodyPr/>
        <a:lstStyle/>
        <a:p>
          <a:endParaRPr lang="en-US"/>
        </a:p>
      </dgm:t>
    </dgm:pt>
    <dgm:pt modelId="{566CF130-D190-4441-8DFD-633C56241285}">
      <dgm:prSet phldrT="[Text]"/>
      <dgm:spPr/>
      <dgm:t>
        <a:bodyPr/>
        <a:lstStyle/>
        <a:p>
          <a:r>
            <a:rPr lang="en-US" dirty="0" smtClean="0"/>
            <a:t>calendar</a:t>
          </a:r>
        </a:p>
      </dgm:t>
    </dgm:pt>
    <dgm:pt modelId="{181A2A0C-567D-2949-A082-F1655BCF5832}" type="parTrans" cxnId="{DE39B4EB-2322-CD4E-9566-F51F224814F6}">
      <dgm:prSet/>
      <dgm:spPr/>
      <dgm:t>
        <a:bodyPr/>
        <a:lstStyle/>
        <a:p>
          <a:endParaRPr lang="en-US"/>
        </a:p>
      </dgm:t>
    </dgm:pt>
    <dgm:pt modelId="{66C3B7B1-A0D8-BE42-8F5F-F1EE93020D7D}" type="sibTrans" cxnId="{DE39B4EB-2322-CD4E-9566-F51F224814F6}">
      <dgm:prSet/>
      <dgm:spPr/>
      <dgm:t>
        <a:bodyPr/>
        <a:lstStyle/>
        <a:p>
          <a:endParaRPr lang="en-US"/>
        </a:p>
      </dgm:t>
    </dgm:pt>
    <dgm:pt modelId="{62645522-9805-EA41-8212-1E16D333AED0}">
      <dgm:prSet phldrT="[Text]"/>
      <dgm:spPr/>
      <dgm:t>
        <a:bodyPr/>
        <a:lstStyle/>
        <a:p>
          <a:r>
            <a:rPr lang="en-US" dirty="0" smtClean="0"/>
            <a:t>Our stories</a:t>
          </a:r>
          <a:endParaRPr lang="en-US" dirty="0"/>
        </a:p>
      </dgm:t>
    </dgm:pt>
    <dgm:pt modelId="{BBF3EE14-0EFD-CB43-A69C-7E0C3E50BF9E}" type="parTrans" cxnId="{F5660D1C-1A80-C240-A3BA-776D5C52A40F}">
      <dgm:prSet/>
      <dgm:spPr/>
      <dgm:t>
        <a:bodyPr/>
        <a:lstStyle/>
        <a:p>
          <a:endParaRPr lang="en-US"/>
        </a:p>
      </dgm:t>
    </dgm:pt>
    <dgm:pt modelId="{0DFED82B-8119-384D-8B4D-36507D29E695}" type="sibTrans" cxnId="{F5660D1C-1A80-C240-A3BA-776D5C52A40F}">
      <dgm:prSet/>
      <dgm:spPr/>
      <dgm:t>
        <a:bodyPr/>
        <a:lstStyle/>
        <a:p>
          <a:endParaRPr lang="en-US"/>
        </a:p>
      </dgm:t>
    </dgm:pt>
    <dgm:pt modelId="{4BD963C7-AF70-3842-AF38-2B6779E9EC03}">
      <dgm:prSet phldrT="[Text]"/>
      <dgm:spPr/>
      <dgm:t>
        <a:bodyPr/>
        <a:lstStyle/>
        <a:p>
          <a:r>
            <a:rPr lang="en-US" dirty="0" smtClean="0"/>
            <a:t>blog</a:t>
          </a:r>
          <a:endParaRPr lang="en-US" dirty="0"/>
        </a:p>
      </dgm:t>
    </dgm:pt>
    <dgm:pt modelId="{70FF25E5-CC5A-DA4C-9815-E71499268443}" type="parTrans" cxnId="{5D3A4A63-8633-8C4F-B59A-41FD82F3D44A}">
      <dgm:prSet/>
      <dgm:spPr/>
      <dgm:t>
        <a:bodyPr/>
        <a:lstStyle/>
        <a:p>
          <a:endParaRPr lang="en-US"/>
        </a:p>
      </dgm:t>
    </dgm:pt>
    <dgm:pt modelId="{34BDF98F-2042-7546-8E2B-B3687C07A94E}" type="sibTrans" cxnId="{5D3A4A63-8633-8C4F-B59A-41FD82F3D44A}">
      <dgm:prSet/>
      <dgm:spPr/>
      <dgm:t>
        <a:bodyPr/>
        <a:lstStyle/>
        <a:p>
          <a:endParaRPr lang="en-US"/>
        </a:p>
      </dgm:t>
    </dgm:pt>
    <dgm:pt modelId="{BB96A74D-B38E-214D-B676-99794B9439B2}">
      <dgm:prSet phldrT="[Text]"/>
      <dgm:spPr/>
      <dgm:t>
        <a:bodyPr/>
        <a:lstStyle/>
        <a:p>
          <a:r>
            <a:rPr lang="en-US" dirty="0" smtClean="0"/>
            <a:t>future: highlight youth/ neighbors with a photo</a:t>
          </a:r>
          <a:endParaRPr lang="en-US" dirty="0"/>
        </a:p>
      </dgm:t>
    </dgm:pt>
    <dgm:pt modelId="{C136A9F4-0EF6-9842-9F51-53280F61917D}" type="parTrans" cxnId="{916C5B94-4790-5C44-9916-49848287EE5E}">
      <dgm:prSet/>
      <dgm:spPr/>
      <dgm:t>
        <a:bodyPr/>
        <a:lstStyle/>
        <a:p>
          <a:endParaRPr lang="en-US"/>
        </a:p>
      </dgm:t>
    </dgm:pt>
    <dgm:pt modelId="{9B038200-56B2-754A-9245-33FE62C6D198}" type="sibTrans" cxnId="{916C5B94-4790-5C44-9916-49848287EE5E}">
      <dgm:prSet/>
      <dgm:spPr/>
      <dgm:t>
        <a:bodyPr/>
        <a:lstStyle/>
        <a:p>
          <a:endParaRPr lang="en-US"/>
        </a:p>
      </dgm:t>
    </dgm:pt>
    <dgm:pt modelId="{2049CAA0-E249-7948-97EF-7DFFDE416124}">
      <dgm:prSet phldrT="[Text]"/>
      <dgm:spPr/>
      <dgm:t>
        <a:bodyPr/>
        <a:lstStyle/>
        <a:p>
          <a:r>
            <a:rPr lang="en-US" smtClean="0"/>
            <a:t>mission statement</a:t>
          </a:r>
          <a:endParaRPr lang="en-US" dirty="0"/>
        </a:p>
      </dgm:t>
    </dgm:pt>
    <dgm:pt modelId="{9FC80D8A-8998-884F-B704-254462240B06}" type="parTrans" cxnId="{C98071F4-A247-DE42-8C75-0A9BCB776B84}">
      <dgm:prSet/>
      <dgm:spPr/>
    </dgm:pt>
    <dgm:pt modelId="{0154FFE3-2C31-EF47-929F-4A37D1C1BD25}" type="sibTrans" cxnId="{C98071F4-A247-DE42-8C75-0A9BCB776B84}">
      <dgm:prSet/>
      <dgm:spPr/>
    </dgm:pt>
    <dgm:pt modelId="{3DE2DDB5-664A-2E47-A4A8-409FE9F5DD3F}" type="pres">
      <dgm:prSet presAssocID="{6B70B33C-0900-334E-8C1A-909C4623FC0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A6C648A-D260-CD41-8441-D49561A27AE4}" type="pres">
      <dgm:prSet presAssocID="{976A7CA7-EA3C-9747-93CA-D727E7903A3B}" presName="hierRoot1" presStyleCnt="0">
        <dgm:presLayoutVars>
          <dgm:hierBranch val="init"/>
        </dgm:presLayoutVars>
      </dgm:prSet>
      <dgm:spPr/>
    </dgm:pt>
    <dgm:pt modelId="{3161246D-8809-384F-97D9-CA885048D88B}" type="pres">
      <dgm:prSet presAssocID="{976A7CA7-EA3C-9747-93CA-D727E7903A3B}" presName="rootComposite1" presStyleCnt="0"/>
      <dgm:spPr/>
    </dgm:pt>
    <dgm:pt modelId="{F19899B4-D5C8-354E-A306-E2DAD162090C}" type="pres">
      <dgm:prSet presAssocID="{976A7CA7-EA3C-9747-93CA-D727E7903A3B}" presName="rootText1" presStyleLbl="node0" presStyleIdx="0" presStyleCnt="1">
        <dgm:presLayoutVars>
          <dgm:chPref val="3"/>
        </dgm:presLayoutVars>
      </dgm:prSet>
      <dgm:spPr/>
    </dgm:pt>
    <dgm:pt modelId="{AA9470B1-B4FB-8A41-9B83-D2D84FF505CD}" type="pres">
      <dgm:prSet presAssocID="{976A7CA7-EA3C-9747-93CA-D727E7903A3B}" presName="rootConnector1" presStyleLbl="node1" presStyleIdx="0" presStyleCnt="0"/>
      <dgm:spPr/>
    </dgm:pt>
    <dgm:pt modelId="{3B5B7EC8-3304-BF4C-A434-60DF5CD4933A}" type="pres">
      <dgm:prSet presAssocID="{976A7CA7-EA3C-9747-93CA-D727E7903A3B}" presName="hierChild2" presStyleCnt="0"/>
      <dgm:spPr/>
    </dgm:pt>
    <dgm:pt modelId="{0569DD33-CF8B-B346-977B-5F063D433E29}" type="pres">
      <dgm:prSet presAssocID="{C37A5064-2E6C-CF45-A299-7316EA3C06B6}" presName="Name37" presStyleLbl="parChTrans1D2" presStyleIdx="0" presStyleCnt="3"/>
      <dgm:spPr/>
    </dgm:pt>
    <dgm:pt modelId="{E848C507-AFEA-CE4E-AB97-7BEDAA75998A}" type="pres">
      <dgm:prSet presAssocID="{02F4B89F-204D-4847-ADAA-726BAAEA2DBC}" presName="hierRoot2" presStyleCnt="0">
        <dgm:presLayoutVars>
          <dgm:hierBranch val="init"/>
        </dgm:presLayoutVars>
      </dgm:prSet>
      <dgm:spPr/>
    </dgm:pt>
    <dgm:pt modelId="{9522B2C0-2B3E-E241-8B02-F7762F42DD1E}" type="pres">
      <dgm:prSet presAssocID="{02F4B89F-204D-4847-ADAA-726BAAEA2DBC}" presName="rootComposite" presStyleCnt="0"/>
      <dgm:spPr/>
    </dgm:pt>
    <dgm:pt modelId="{454D6F1A-3BFC-AB46-95F2-DCDEF3141A8D}" type="pres">
      <dgm:prSet presAssocID="{02F4B89F-204D-4847-ADAA-726BAAEA2DBC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2107104-BFD0-F94D-8CB0-647CDB07A4E3}" type="pres">
      <dgm:prSet presAssocID="{02F4B89F-204D-4847-ADAA-726BAAEA2DBC}" presName="rootConnector" presStyleLbl="node2" presStyleIdx="0" presStyleCnt="3"/>
      <dgm:spPr/>
    </dgm:pt>
    <dgm:pt modelId="{50B3365B-9172-084C-A307-00125FFE522A}" type="pres">
      <dgm:prSet presAssocID="{02F4B89F-204D-4847-ADAA-726BAAEA2DBC}" presName="hierChild4" presStyleCnt="0"/>
      <dgm:spPr/>
    </dgm:pt>
    <dgm:pt modelId="{741E64DD-F934-B94B-9A00-229F01AE6308}" type="pres">
      <dgm:prSet presAssocID="{13609C7D-5487-DE44-8DEC-DE5B6E983824}" presName="Name37" presStyleLbl="parChTrans1D3" presStyleIdx="0" presStyleCnt="11"/>
      <dgm:spPr/>
    </dgm:pt>
    <dgm:pt modelId="{C14AD0E7-4F2C-E848-820A-A4C6E42B8280}" type="pres">
      <dgm:prSet presAssocID="{B77930E8-AED5-A34C-A18E-167FD0D17FAA}" presName="hierRoot2" presStyleCnt="0">
        <dgm:presLayoutVars>
          <dgm:hierBranch val="init"/>
        </dgm:presLayoutVars>
      </dgm:prSet>
      <dgm:spPr/>
    </dgm:pt>
    <dgm:pt modelId="{F7B061F1-5738-0446-81E3-CE99AC4DF4A8}" type="pres">
      <dgm:prSet presAssocID="{B77930E8-AED5-A34C-A18E-167FD0D17FAA}" presName="rootComposite" presStyleCnt="0"/>
      <dgm:spPr/>
    </dgm:pt>
    <dgm:pt modelId="{B00B730D-BB8C-074A-942E-71C2500D8700}" type="pres">
      <dgm:prSet presAssocID="{B77930E8-AED5-A34C-A18E-167FD0D17FAA}" presName="rootText" presStyleLbl="node3" presStyleIdx="0" presStyleCnt="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FAC6B85-1411-CF48-95E2-307AB1B129C5}" type="pres">
      <dgm:prSet presAssocID="{B77930E8-AED5-A34C-A18E-167FD0D17FAA}" presName="rootConnector" presStyleLbl="node3" presStyleIdx="0" presStyleCnt="11"/>
      <dgm:spPr/>
    </dgm:pt>
    <dgm:pt modelId="{1D2BC39D-8BA3-5A44-99EE-A39BB44247FB}" type="pres">
      <dgm:prSet presAssocID="{B77930E8-AED5-A34C-A18E-167FD0D17FAA}" presName="hierChild4" presStyleCnt="0"/>
      <dgm:spPr/>
    </dgm:pt>
    <dgm:pt modelId="{626A012F-6B80-CE47-9382-D886FD48937A}" type="pres">
      <dgm:prSet presAssocID="{B77930E8-AED5-A34C-A18E-167FD0D17FAA}" presName="hierChild5" presStyleCnt="0"/>
      <dgm:spPr/>
    </dgm:pt>
    <dgm:pt modelId="{7125BE46-3E33-2B4E-81E8-2028068788D8}" type="pres">
      <dgm:prSet presAssocID="{9FC80D8A-8998-884F-B704-254462240B06}" presName="Name37" presStyleLbl="parChTrans1D3" presStyleIdx="1" presStyleCnt="11"/>
      <dgm:spPr/>
    </dgm:pt>
    <dgm:pt modelId="{B7AFB1A2-2163-7740-8EB4-F262C6446B73}" type="pres">
      <dgm:prSet presAssocID="{2049CAA0-E249-7948-97EF-7DFFDE416124}" presName="hierRoot2" presStyleCnt="0">
        <dgm:presLayoutVars>
          <dgm:hierBranch val="init"/>
        </dgm:presLayoutVars>
      </dgm:prSet>
      <dgm:spPr/>
    </dgm:pt>
    <dgm:pt modelId="{2A9D2079-7F8D-A74C-9DEB-CB28338A4C63}" type="pres">
      <dgm:prSet presAssocID="{2049CAA0-E249-7948-97EF-7DFFDE416124}" presName="rootComposite" presStyleCnt="0"/>
      <dgm:spPr/>
    </dgm:pt>
    <dgm:pt modelId="{7BBE00A6-79FC-974B-ADA6-96900F989FA5}" type="pres">
      <dgm:prSet presAssocID="{2049CAA0-E249-7948-97EF-7DFFDE416124}" presName="rootText" presStyleLbl="node3" presStyleIdx="1" presStyleCnt="11">
        <dgm:presLayoutVars>
          <dgm:chPref val="3"/>
        </dgm:presLayoutVars>
      </dgm:prSet>
      <dgm:spPr/>
    </dgm:pt>
    <dgm:pt modelId="{28702EDA-1B43-6747-8259-617814F437DD}" type="pres">
      <dgm:prSet presAssocID="{2049CAA0-E249-7948-97EF-7DFFDE416124}" presName="rootConnector" presStyleLbl="node3" presStyleIdx="1" presStyleCnt="11"/>
      <dgm:spPr/>
    </dgm:pt>
    <dgm:pt modelId="{469F8D78-E798-1F49-88C9-E5AFDCEA37E7}" type="pres">
      <dgm:prSet presAssocID="{2049CAA0-E249-7948-97EF-7DFFDE416124}" presName="hierChild4" presStyleCnt="0"/>
      <dgm:spPr/>
    </dgm:pt>
    <dgm:pt modelId="{4DAFED2A-9A82-4841-8ADF-1548E6C44B8E}" type="pres">
      <dgm:prSet presAssocID="{2049CAA0-E249-7948-97EF-7DFFDE416124}" presName="hierChild5" presStyleCnt="0"/>
      <dgm:spPr/>
    </dgm:pt>
    <dgm:pt modelId="{C516BE30-29CD-884D-8899-83ACEE97EF63}" type="pres">
      <dgm:prSet presAssocID="{7296A663-7571-C44E-989E-0DEA2868AD1D}" presName="Name37" presStyleLbl="parChTrans1D3" presStyleIdx="2" presStyleCnt="11"/>
      <dgm:spPr/>
    </dgm:pt>
    <dgm:pt modelId="{73B44E81-17C3-F94C-A987-F0254672353C}" type="pres">
      <dgm:prSet presAssocID="{11C962C4-0322-6149-AFFE-0EE0526F2B5D}" presName="hierRoot2" presStyleCnt="0">
        <dgm:presLayoutVars>
          <dgm:hierBranch val="init"/>
        </dgm:presLayoutVars>
      </dgm:prSet>
      <dgm:spPr/>
    </dgm:pt>
    <dgm:pt modelId="{8CB89CD0-485F-8E4A-AB9A-E4AB11B3085A}" type="pres">
      <dgm:prSet presAssocID="{11C962C4-0322-6149-AFFE-0EE0526F2B5D}" presName="rootComposite" presStyleCnt="0"/>
      <dgm:spPr/>
    </dgm:pt>
    <dgm:pt modelId="{2FE3FF79-A258-DC4D-A626-022D374911E8}" type="pres">
      <dgm:prSet presAssocID="{11C962C4-0322-6149-AFFE-0EE0526F2B5D}" presName="rootText" presStyleLbl="node3" presStyleIdx="2" presStyleCnt="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6492EBB-499D-CA4F-8C8A-00B335661FC0}" type="pres">
      <dgm:prSet presAssocID="{11C962C4-0322-6149-AFFE-0EE0526F2B5D}" presName="rootConnector" presStyleLbl="node3" presStyleIdx="2" presStyleCnt="11"/>
      <dgm:spPr/>
    </dgm:pt>
    <dgm:pt modelId="{F718E41E-D8DE-514B-AD61-FBC17E2655A6}" type="pres">
      <dgm:prSet presAssocID="{11C962C4-0322-6149-AFFE-0EE0526F2B5D}" presName="hierChild4" presStyleCnt="0"/>
      <dgm:spPr/>
    </dgm:pt>
    <dgm:pt modelId="{D30AD2CB-C6F3-6B43-B755-FEB73BDEA61D}" type="pres">
      <dgm:prSet presAssocID="{11C962C4-0322-6149-AFFE-0EE0526F2B5D}" presName="hierChild5" presStyleCnt="0"/>
      <dgm:spPr/>
    </dgm:pt>
    <dgm:pt modelId="{49C041C2-0E19-0945-9427-C16D8194CD08}" type="pres">
      <dgm:prSet presAssocID="{D8B77947-99D2-2143-9682-F9DEC0D63311}" presName="Name37" presStyleLbl="parChTrans1D3" presStyleIdx="3" presStyleCnt="11"/>
      <dgm:spPr/>
    </dgm:pt>
    <dgm:pt modelId="{EC4C1196-ACCE-3648-A717-905663DE2460}" type="pres">
      <dgm:prSet presAssocID="{176819EE-CB25-244B-A22F-284A809737E8}" presName="hierRoot2" presStyleCnt="0">
        <dgm:presLayoutVars>
          <dgm:hierBranch val="init"/>
        </dgm:presLayoutVars>
      </dgm:prSet>
      <dgm:spPr/>
    </dgm:pt>
    <dgm:pt modelId="{E2E8AAF2-D2A1-1D43-836B-48257AE80E2A}" type="pres">
      <dgm:prSet presAssocID="{176819EE-CB25-244B-A22F-284A809737E8}" presName="rootComposite" presStyleCnt="0"/>
      <dgm:spPr/>
    </dgm:pt>
    <dgm:pt modelId="{AE01E5AB-B59E-F342-A839-2259FCE4DAC3}" type="pres">
      <dgm:prSet presAssocID="{176819EE-CB25-244B-A22F-284A809737E8}" presName="rootText" presStyleLbl="node3" presStyleIdx="3" presStyleCnt="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F76B42C-362E-C142-928D-7E2FD4ECDAE4}" type="pres">
      <dgm:prSet presAssocID="{176819EE-CB25-244B-A22F-284A809737E8}" presName="rootConnector" presStyleLbl="node3" presStyleIdx="3" presStyleCnt="11"/>
      <dgm:spPr/>
    </dgm:pt>
    <dgm:pt modelId="{850B11F8-C572-4245-B4AF-234088CCC20F}" type="pres">
      <dgm:prSet presAssocID="{176819EE-CB25-244B-A22F-284A809737E8}" presName="hierChild4" presStyleCnt="0"/>
      <dgm:spPr/>
    </dgm:pt>
    <dgm:pt modelId="{CAF61D59-0754-C048-A575-F61DC64AC4BA}" type="pres">
      <dgm:prSet presAssocID="{176819EE-CB25-244B-A22F-284A809737E8}" presName="hierChild5" presStyleCnt="0"/>
      <dgm:spPr/>
    </dgm:pt>
    <dgm:pt modelId="{BF5BB05A-29DC-9B4A-95B1-AAA9951694F6}" type="pres">
      <dgm:prSet presAssocID="{02F4B89F-204D-4847-ADAA-726BAAEA2DBC}" presName="hierChild5" presStyleCnt="0"/>
      <dgm:spPr/>
    </dgm:pt>
    <dgm:pt modelId="{1173AE7C-10FD-284A-95A0-5FA640E3DA22}" type="pres">
      <dgm:prSet presAssocID="{19CC38D9-4468-F441-A9EE-BDFE861EEAB8}" presName="Name37" presStyleLbl="parChTrans1D2" presStyleIdx="1" presStyleCnt="3"/>
      <dgm:spPr/>
    </dgm:pt>
    <dgm:pt modelId="{21F4F534-8300-B740-8E23-D777D2C6064C}" type="pres">
      <dgm:prSet presAssocID="{AE35EFAA-9631-3F4A-BF3C-135F8F60F278}" presName="hierRoot2" presStyleCnt="0">
        <dgm:presLayoutVars>
          <dgm:hierBranch val="init"/>
        </dgm:presLayoutVars>
      </dgm:prSet>
      <dgm:spPr/>
    </dgm:pt>
    <dgm:pt modelId="{6F8BB8C0-AC25-CA40-9EB5-1D3FD02ED78B}" type="pres">
      <dgm:prSet presAssocID="{AE35EFAA-9631-3F4A-BF3C-135F8F60F278}" presName="rootComposite" presStyleCnt="0"/>
      <dgm:spPr/>
    </dgm:pt>
    <dgm:pt modelId="{B7255EB5-5602-6847-883E-BCDB4DCDBB6C}" type="pres">
      <dgm:prSet presAssocID="{AE35EFAA-9631-3F4A-BF3C-135F8F60F278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1CF6396-0960-BB48-A6A7-6C4D288AFCBE}" type="pres">
      <dgm:prSet presAssocID="{AE35EFAA-9631-3F4A-BF3C-135F8F60F278}" presName="rootConnector" presStyleLbl="node2" presStyleIdx="1" presStyleCnt="3"/>
      <dgm:spPr/>
    </dgm:pt>
    <dgm:pt modelId="{B7D0495B-05A2-A148-880B-F4D11ED600ED}" type="pres">
      <dgm:prSet presAssocID="{AE35EFAA-9631-3F4A-BF3C-135F8F60F278}" presName="hierChild4" presStyleCnt="0"/>
      <dgm:spPr/>
    </dgm:pt>
    <dgm:pt modelId="{D8574548-8393-7A47-8ACD-E5879E36251F}" type="pres">
      <dgm:prSet presAssocID="{D9B3C560-4B5F-2C49-A671-4623DB3D3D78}" presName="Name37" presStyleLbl="parChTrans1D3" presStyleIdx="4" presStyleCnt="11"/>
      <dgm:spPr/>
    </dgm:pt>
    <dgm:pt modelId="{5F32C344-4673-D846-990B-CD115DCF855B}" type="pres">
      <dgm:prSet presAssocID="{3493A585-2149-B64D-932B-05BEAC2B968F}" presName="hierRoot2" presStyleCnt="0">
        <dgm:presLayoutVars>
          <dgm:hierBranch val="init"/>
        </dgm:presLayoutVars>
      </dgm:prSet>
      <dgm:spPr/>
    </dgm:pt>
    <dgm:pt modelId="{4AE71F25-D01E-FD4F-83BC-258253BEADBA}" type="pres">
      <dgm:prSet presAssocID="{3493A585-2149-B64D-932B-05BEAC2B968F}" presName="rootComposite" presStyleCnt="0"/>
      <dgm:spPr/>
    </dgm:pt>
    <dgm:pt modelId="{FFDC0D9D-A984-2B49-BEAC-1DD80763E675}" type="pres">
      <dgm:prSet presAssocID="{3493A585-2149-B64D-932B-05BEAC2B968F}" presName="rootText" presStyleLbl="node3" presStyleIdx="4" presStyleCnt="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10CB443-7ABD-B044-ACA8-8DB04146A733}" type="pres">
      <dgm:prSet presAssocID="{3493A585-2149-B64D-932B-05BEAC2B968F}" presName="rootConnector" presStyleLbl="node3" presStyleIdx="4" presStyleCnt="11"/>
      <dgm:spPr/>
    </dgm:pt>
    <dgm:pt modelId="{2473C55D-7067-9248-8C59-02BE43F7DE95}" type="pres">
      <dgm:prSet presAssocID="{3493A585-2149-B64D-932B-05BEAC2B968F}" presName="hierChild4" presStyleCnt="0"/>
      <dgm:spPr/>
    </dgm:pt>
    <dgm:pt modelId="{1A739C90-C382-7F47-8048-928EC00A45B4}" type="pres">
      <dgm:prSet presAssocID="{C8F7B3D6-70C1-F34B-BF28-6CF857148EB6}" presName="Name37" presStyleLbl="parChTrans1D4" presStyleIdx="0" presStyleCnt="9"/>
      <dgm:spPr/>
    </dgm:pt>
    <dgm:pt modelId="{7C8D06E5-C371-854F-AC56-25688697C98E}" type="pres">
      <dgm:prSet presAssocID="{5D57FE0F-BE88-C640-B19C-E05B37090A31}" presName="hierRoot2" presStyleCnt="0">
        <dgm:presLayoutVars>
          <dgm:hierBranch val="init"/>
        </dgm:presLayoutVars>
      </dgm:prSet>
      <dgm:spPr/>
    </dgm:pt>
    <dgm:pt modelId="{D3AE3498-92BD-CD45-9D28-3D79D8564C3B}" type="pres">
      <dgm:prSet presAssocID="{5D57FE0F-BE88-C640-B19C-E05B37090A31}" presName="rootComposite" presStyleCnt="0"/>
      <dgm:spPr/>
    </dgm:pt>
    <dgm:pt modelId="{454D4BBE-1432-F34E-8265-EB19ADCB204E}" type="pres">
      <dgm:prSet presAssocID="{5D57FE0F-BE88-C640-B19C-E05B37090A31}" presName="rootText" presStyleLbl="node4" presStyleIdx="0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BE9F353-49F0-5D4B-91DE-E70B8CAF480D}" type="pres">
      <dgm:prSet presAssocID="{5D57FE0F-BE88-C640-B19C-E05B37090A31}" presName="rootConnector" presStyleLbl="node4" presStyleIdx="0" presStyleCnt="9"/>
      <dgm:spPr/>
    </dgm:pt>
    <dgm:pt modelId="{5C5C3BC4-CF08-ED43-B008-CC1DFD7872F8}" type="pres">
      <dgm:prSet presAssocID="{5D57FE0F-BE88-C640-B19C-E05B37090A31}" presName="hierChild4" presStyleCnt="0"/>
      <dgm:spPr/>
    </dgm:pt>
    <dgm:pt modelId="{532933A9-EE3B-4247-8E3A-5E582578DFC2}" type="pres">
      <dgm:prSet presAssocID="{5D57FE0F-BE88-C640-B19C-E05B37090A31}" presName="hierChild5" presStyleCnt="0"/>
      <dgm:spPr/>
    </dgm:pt>
    <dgm:pt modelId="{B8782E0E-D1BE-B34B-AB26-D39470678AFC}" type="pres">
      <dgm:prSet presAssocID="{3493A585-2149-B64D-932B-05BEAC2B968F}" presName="hierChild5" presStyleCnt="0"/>
      <dgm:spPr/>
    </dgm:pt>
    <dgm:pt modelId="{1FD91999-9F7D-FD4B-83A8-1E31104A5A96}" type="pres">
      <dgm:prSet presAssocID="{BF8EC36A-AB0E-AE43-AEC8-6FCFB0A66A91}" presName="Name37" presStyleLbl="parChTrans1D3" presStyleIdx="5" presStyleCnt="11"/>
      <dgm:spPr/>
    </dgm:pt>
    <dgm:pt modelId="{222468CB-A2D6-A747-9A56-7EAFD111C5CE}" type="pres">
      <dgm:prSet presAssocID="{CF037F53-E64E-0745-B9BE-8C122D667F82}" presName="hierRoot2" presStyleCnt="0">
        <dgm:presLayoutVars>
          <dgm:hierBranch val="init"/>
        </dgm:presLayoutVars>
      </dgm:prSet>
      <dgm:spPr/>
    </dgm:pt>
    <dgm:pt modelId="{6D0CE268-A34A-8449-BDB0-A53126B0F4B7}" type="pres">
      <dgm:prSet presAssocID="{CF037F53-E64E-0745-B9BE-8C122D667F82}" presName="rootComposite" presStyleCnt="0"/>
      <dgm:spPr/>
    </dgm:pt>
    <dgm:pt modelId="{6FAB2514-C4C8-F846-B68D-75EFD43FC4EA}" type="pres">
      <dgm:prSet presAssocID="{CF037F53-E64E-0745-B9BE-8C122D667F82}" presName="rootText" presStyleLbl="node3" presStyleIdx="5" presStyleCnt="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0793DA0-AC20-0D4D-8929-02C90AEC0DA4}" type="pres">
      <dgm:prSet presAssocID="{CF037F53-E64E-0745-B9BE-8C122D667F82}" presName="rootConnector" presStyleLbl="node3" presStyleIdx="5" presStyleCnt="11"/>
      <dgm:spPr/>
    </dgm:pt>
    <dgm:pt modelId="{DBE0365D-CB35-AA4E-B478-712B576A2DB8}" type="pres">
      <dgm:prSet presAssocID="{CF037F53-E64E-0745-B9BE-8C122D667F82}" presName="hierChild4" presStyleCnt="0"/>
      <dgm:spPr/>
    </dgm:pt>
    <dgm:pt modelId="{298F8B64-25D4-C043-96F4-7FF62F6EC93A}" type="pres">
      <dgm:prSet presAssocID="{BB3F1B01-6E14-DC4B-84DB-4DFD185F9619}" presName="Name37" presStyleLbl="parChTrans1D4" presStyleIdx="1" presStyleCnt="9"/>
      <dgm:spPr/>
    </dgm:pt>
    <dgm:pt modelId="{489A140D-6F49-AE43-8006-E7B6780BAE6D}" type="pres">
      <dgm:prSet presAssocID="{3B2F16FF-D2F8-4645-AED5-D0608EB2CB9F}" presName="hierRoot2" presStyleCnt="0">
        <dgm:presLayoutVars>
          <dgm:hierBranch val="init"/>
        </dgm:presLayoutVars>
      </dgm:prSet>
      <dgm:spPr/>
    </dgm:pt>
    <dgm:pt modelId="{E3721091-E950-3749-8C68-24F1D406C599}" type="pres">
      <dgm:prSet presAssocID="{3B2F16FF-D2F8-4645-AED5-D0608EB2CB9F}" presName="rootComposite" presStyleCnt="0"/>
      <dgm:spPr/>
    </dgm:pt>
    <dgm:pt modelId="{21D3520F-F28B-6E41-B77C-C417D12F0DE1}" type="pres">
      <dgm:prSet presAssocID="{3B2F16FF-D2F8-4645-AED5-D0608EB2CB9F}" presName="rootText" presStyleLbl="node4" presStyleIdx="1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F38C6F0-AEA2-A344-811C-932957AB9131}" type="pres">
      <dgm:prSet presAssocID="{3B2F16FF-D2F8-4645-AED5-D0608EB2CB9F}" presName="rootConnector" presStyleLbl="node4" presStyleIdx="1" presStyleCnt="9"/>
      <dgm:spPr/>
    </dgm:pt>
    <dgm:pt modelId="{C49536E1-6FEC-1345-9722-83937458FA0F}" type="pres">
      <dgm:prSet presAssocID="{3B2F16FF-D2F8-4645-AED5-D0608EB2CB9F}" presName="hierChild4" presStyleCnt="0"/>
      <dgm:spPr/>
    </dgm:pt>
    <dgm:pt modelId="{FB473C23-072D-A54F-94F5-858A5007EEAE}" type="pres">
      <dgm:prSet presAssocID="{3F33EF52-E423-6E4B-8C46-0E4FD689744F}" presName="Name37" presStyleLbl="parChTrans1D4" presStyleIdx="2" presStyleCnt="9"/>
      <dgm:spPr/>
    </dgm:pt>
    <dgm:pt modelId="{4F9B94BD-05D7-3F43-A598-BD056F8252D2}" type="pres">
      <dgm:prSet presAssocID="{7EA7D939-A4C5-E948-8943-BBDC58A0F547}" presName="hierRoot2" presStyleCnt="0">
        <dgm:presLayoutVars>
          <dgm:hierBranch val="init"/>
        </dgm:presLayoutVars>
      </dgm:prSet>
      <dgm:spPr/>
    </dgm:pt>
    <dgm:pt modelId="{402C43B9-CA7B-4545-BF97-B9DF6E34D2F4}" type="pres">
      <dgm:prSet presAssocID="{7EA7D939-A4C5-E948-8943-BBDC58A0F547}" presName="rootComposite" presStyleCnt="0"/>
      <dgm:spPr/>
    </dgm:pt>
    <dgm:pt modelId="{7ADE15C2-3C2B-2446-8A10-D3AF6BB2748E}" type="pres">
      <dgm:prSet presAssocID="{7EA7D939-A4C5-E948-8943-BBDC58A0F547}" presName="rootText" presStyleLbl="node4" presStyleIdx="2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6A9B53E-4A76-AE45-B941-3A4F7661402B}" type="pres">
      <dgm:prSet presAssocID="{7EA7D939-A4C5-E948-8943-BBDC58A0F547}" presName="rootConnector" presStyleLbl="node4" presStyleIdx="2" presStyleCnt="9"/>
      <dgm:spPr/>
    </dgm:pt>
    <dgm:pt modelId="{F8DDCAF4-6CBC-3441-A93A-08F73103B0C6}" type="pres">
      <dgm:prSet presAssocID="{7EA7D939-A4C5-E948-8943-BBDC58A0F547}" presName="hierChild4" presStyleCnt="0"/>
      <dgm:spPr/>
    </dgm:pt>
    <dgm:pt modelId="{37FC2B86-54F1-AB43-8362-19E17B1C43E5}" type="pres">
      <dgm:prSet presAssocID="{7EA7D939-A4C5-E948-8943-BBDC58A0F547}" presName="hierChild5" presStyleCnt="0"/>
      <dgm:spPr/>
    </dgm:pt>
    <dgm:pt modelId="{084C5640-408F-5644-8756-D426BB6A54B5}" type="pres">
      <dgm:prSet presAssocID="{3598D260-D144-ED42-976E-228275205970}" presName="Name37" presStyleLbl="parChTrans1D4" presStyleIdx="3" presStyleCnt="9"/>
      <dgm:spPr/>
    </dgm:pt>
    <dgm:pt modelId="{B0248A4B-1816-2C4E-951A-29B3C629A90C}" type="pres">
      <dgm:prSet presAssocID="{CB3A34D4-EEE8-1341-A843-21A381CE6C1F}" presName="hierRoot2" presStyleCnt="0">
        <dgm:presLayoutVars>
          <dgm:hierBranch val="init"/>
        </dgm:presLayoutVars>
      </dgm:prSet>
      <dgm:spPr/>
    </dgm:pt>
    <dgm:pt modelId="{89FE153E-9B14-F142-AF94-03AB45C2EDA9}" type="pres">
      <dgm:prSet presAssocID="{CB3A34D4-EEE8-1341-A843-21A381CE6C1F}" presName="rootComposite" presStyleCnt="0"/>
      <dgm:spPr/>
    </dgm:pt>
    <dgm:pt modelId="{24AEEB8D-B3C3-874B-B344-4685208EE591}" type="pres">
      <dgm:prSet presAssocID="{CB3A34D4-EEE8-1341-A843-21A381CE6C1F}" presName="rootText" presStyleLbl="node4" presStyleIdx="3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3422853-78D6-4D41-90EB-B8256F1BA311}" type="pres">
      <dgm:prSet presAssocID="{CB3A34D4-EEE8-1341-A843-21A381CE6C1F}" presName="rootConnector" presStyleLbl="node4" presStyleIdx="3" presStyleCnt="9"/>
      <dgm:spPr/>
    </dgm:pt>
    <dgm:pt modelId="{91FCBAD3-A740-2141-931D-EDE03AFAE047}" type="pres">
      <dgm:prSet presAssocID="{CB3A34D4-EEE8-1341-A843-21A381CE6C1F}" presName="hierChild4" presStyleCnt="0"/>
      <dgm:spPr/>
    </dgm:pt>
    <dgm:pt modelId="{661646C1-8A29-EA43-8B4F-C05127EABB8D}" type="pres">
      <dgm:prSet presAssocID="{CB3A34D4-EEE8-1341-A843-21A381CE6C1F}" presName="hierChild5" presStyleCnt="0"/>
      <dgm:spPr/>
    </dgm:pt>
    <dgm:pt modelId="{96480A09-02AB-784D-975A-B50A235FFF92}" type="pres">
      <dgm:prSet presAssocID="{3B2F16FF-D2F8-4645-AED5-D0608EB2CB9F}" presName="hierChild5" presStyleCnt="0"/>
      <dgm:spPr/>
    </dgm:pt>
    <dgm:pt modelId="{D09EC75A-1039-0E4C-B2DA-19B33007AA14}" type="pres">
      <dgm:prSet presAssocID="{F68A7770-E1AA-F046-98E0-3F10DDFB54DB}" presName="Name37" presStyleLbl="parChTrans1D4" presStyleIdx="4" presStyleCnt="9"/>
      <dgm:spPr/>
    </dgm:pt>
    <dgm:pt modelId="{B1445C38-A894-C34A-9468-D47CFF7DA1EA}" type="pres">
      <dgm:prSet presAssocID="{98467669-DAE5-A148-94E9-DEB2C292DCE7}" presName="hierRoot2" presStyleCnt="0">
        <dgm:presLayoutVars>
          <dgm:hierBranch val="init"/>
        </dgm:presLayoutVars>
      </dgm:prSet>
      <dgm:spPr/>
    </dgm:pt>
    <dgm:pt modelId="{0D7546D7-8E6C-3A4B-8B5A-87E22C668EB0}" type="pres">
      <dgm:prSet presAssocID="{98467669-DAE5-A148-94E9-DEB2C292DCE7}" presName="rootComposite" presStyleCnt="0"/>
      <dgm:spPr/>
    </dgm:pt>
    <dgm:pt modelId="{BF02D5C4-CD40-2D44-B0EF-54817065DB64}" type="pres">
      <dgm:prSet presAssocID="{98467669-DAE5-A148-94E9-DEB2C292DCE7}" presName="rootText" presStyleLbl="node4" presStyleIdx="4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5C288CD-4535-D84E-91FF-4441AE8DD617}" type="pres">
      <dgm:prSet presAssocID="{98467669-DAE5-A148-94E9-DEB2C292DCE7}" presName="rootConnector" presStyleLbl="node4" presStyleIdx="4" presStyleCnt="9"/>
      <dgm:spPr/>
    </dgm:pt>
    <dgm:pt modelId="{AA24137D-F70C-7344-ACF1-356B1896CEEC}" type="pres">
      <dgm:prSet presAssocID="{98467669-DAE5-A148-94E9-DEB2C292DCE7}" presName="hierChild4" presStyleCnt="0"/>
      <dgm:spPr/>
    </dgm:pt>
    <dgm:pt modelId="{9148E8AA-BDB3-DC40-8251-4F941B54D6CD}" type="pres">
      <dgm:prSet presAssocID="{1D6D8566-55F7-F948-A605-1EE6CD7A73D8}" presName="Name37" presStyleLbl="parChTrans1D4" presStyleIdx="5" presStyleCnt="9"/>
      <dgm:spPr/>
    </dgm:pt>
    <dgm:pt modelId="{BACC3CF3-B8F9-7045-93DF-63F107A66F82}" type="pres">
      <dgm:prSet presAssocID="{29BAA0D6-F251-8745-AA3D-8748F71BC351}" presName="hierRoot2" presStyleCnt="0">
        <dgm:presLayoutVars>
          <dgm:hierBranch val="init"/>
        </dgm:presLayoutVars>
      </dgm:prSet>
      <dgm:spPr/>
    </dgm:pt>
    <dgm:pt modelId="{B385E1BE-D002-904E-909C-FD2A1FD38FE7}" type="pres">
      <dgm:prSet presAssocID="{29BAA0D6-F251-8745-AA3D-8748F71BC351}" presName="rootComposite" presStyleCnt="0"/>
      <dgm:spPr/>
    </dgm:pt>
    <dgm:pt modelId="{7D25992C-F733-FD4B-B00B-85EAC85B1E7B}" type="pres">
      <dgm:prSet presAssocID="{29BAA0D6-F251-8745-AA3D-8748F71BC351}" presName="rootText" presStyleLbl="node4" presStyleIdx="5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6B05A9A-946D-7A4E-A800-67CC59B6E31F}" type="pres">
      <dgm:prSet presAssocID="{29BAA0D6-F251-8745-AA3D-8748F71BC351}" presName="rootConnector" presStyleLbl="node4" presStyleIdx="5" presStyleCnt="9"/>
      <dgm:spPr/>
    </dgm:pt>
    <dgm:pt modelId="{CAA5047F-ACE2-6141-8C6F-5A9F6B10FAA1}" type="pres">
      <dgm:prSet presAssocID="{29BAA0D6-F251-8745-AA3D-8748F71BC351}" presName="hierChild4" presStyleCnt="0"/>
      <dgm:spPr/>
    </dgm:pt>
    <dgm:pt modelId="{5C513C47-18FA-954A-B1CE-5464F4EB6604}" type="pres">
      <dgm:prSet presAssocID="{29BAA0D6-F251-8745-AA3D-8748F71BC351}" presName="hierChild5" presStyleCnt="0"/>
      <dgm:spPr/>
    </dgm:pt>
    <dgm:pt modelId="{FE306EBA-3D6C-1B4F-9F92-4AD96ECEC98F}" type="pres">
      <dgm:prSet presAssocID="{8B9EEE1F-C281-0A49-8D81-7E7B01B9BB20}" presName="Name37" presStyleLbl="parChTrans1D4" presStyleIdx="6" presStyleCnt="9"/>
      <dgm:spPr/>
    </dgm:pt>
    <dgm:pt modelId="{198CA5A0-753A-F945-A068-C52E00B37497}" type="pres">
      <dgm:prSet presAssocID="{03851F1E-3658-964C-90F3-D690D85E5249}" presName="hierRoot2" presStyleCnt="0">
        <dgm:presLayoutVars>
          <dgm:hierBranch val="init"/>
        </dgm:presLayoutVars>
      </dgm:prSet>
      <dgm:spPr/>
    </dgm:pt>
    <dgm:pt modelId="{A7FDA8EC-FA8E-044C-AF7F-F0AA93E57918}" type="pres">
      <dgm:prSet presAssocID="{03851F1E-3658-964C-90F3-D690D85E5249}" presName="rootComposite" presStyleCnt="0"/>
      <dgm:spPr/>
    </dgm:pt>
    <dgm:pt modelId="{6D80021E-2CB3-9749-B448-01382E149437}" type="pres">
      <dgm:prSet presAssocID="{03851F1E-3658-964C-90F3-D690D85E5249}" presName="rootText" presStyleLbl="node4" presStyleIdx="6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794A15E-73EB-C74D-9653-5DEBE96F1E55}" type="pres">
      <dgm:prSet presAssocID="{03851F1E-3658-964C-90F3-D690D85E5249}" presName="rootConnector" presStyleLbl="node4" presStyleIdx="6" presStyleCnt="9"/>
      <dgm:spPr/>
    </dgm:pt>
    <dgm:pt modelId="{2E82E538-5387-3347-9CFC-2F9361FFBCE8}" type="pres">
      <dgm:prSet presAssocID="{03851F1E-3658-964C-90F3-D690D85E5249}" presName="hierChild4" presStyleCnt="0"/>
      <dgm:spPr/>
    </dgm:pt>
    <dgm:pt modelId="{1F690F91-86A3-BB49-961C-FF8E647A923C}" type="pres">
      <dgm:prSet presAssocID="{03851F1E-3658-964C-90F3-D690D85E5249}" presName="hierChild5" presStyleCnt="0"/>
      <dgm:spPr/>
    </dgm:pt>
    <dgm:pt modelId="{A1D0905B-D916-3449-9651-760E3C5F6563}" type="pres">
      <dgm:prSet presAssocID="{98467669-DAE5-A148-94E9-DEB2C292DCE7}" presName="hierChild5" presStyleCnt="0"/>
      <dgm:spPr/>
    </dgm:pt>
    <dgm:pt modelId="{A587FA83-D000-9A4C-8E69-139727D0378C}" type="pres">
      <dgm:prSet presAssocID="{CF037F53-E64E-0745-B9BE-8C122D667F82}" presName="hierChild5" presStyleCnt="0"/>
      <dgm:spPr/>
    </dgm:pt>
    <dgm:pt modelId="{CA7FF910-33C7-634D-B5D0-F5454CE4126C}" type="pres">
      <dgm:prSet presAssocID="{BBF3EE14-0EFD-CB43-A69C-7E0C3E50BF9E}" presName="Name37" presStyleLbl="parChTrans1D3" presStyleIdx="6" presStyleCnt="11"/>
      <dgm:spPr/>
    </dgm:pt>
    <dgm:pt modelId="{CA364F73-5D5A-284C-B9C6-7D0388020DDB}" type="pres">
      <dgm:prSet presAssocID="{62645522-9805-EA41-8212-1E16D333AED0}" presName="hierRoot2" presStyleCnt="0">
        <dgm:presLayoutVars>
          <dgm:hierBranch val="init"/>
        </dgm:presLayoutVars>
      </dgm:prSet>
      <dgm:spPr/>
    </dgm:pt>
    <dgm:pt modelId="{D1493B72-800A-1147-B21B-B83751ED3983}" type="pres">
      <dgm:prSet presAssocID="{62645522-9805-EA41-8212-1E16D333AED0}" presName="rootComposite" presStyleCnt="0"/>
      <dgm:spPr/>
    </dgm:pt>
    <dgm:pt modelId="{A38C89BA-43FC-6C45-8860-44862B9D148C}" type="pres">
      <dgm:prSet presAssocID="{62645522-9805-EA41-8212-1E16D333AED0}" presName="rootText" presStyleLbl="node3" presStyleIdx="6" presStyleCnt="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DA613C4-15A7-334A-89D5-C3D87644581C}" type="pres">
      <dgm:prSet presAssocID="{62645522-9805-EA41-8212-1E16D333AED0}" presName="rootConnector" presStyleLbl="node3" presStyleIdx="6" presStyleCnt="11"/>
      <dgm:spPr/>
    </dgm:pt>
    <dgm:pt modelId="{D39BCBF2-3D50-0445-BE2E-B231441C4140}" type="pres">
      <dgm:prSet presAssocID="{62645522-9805-EA41-8212-1E16D333AED0}" presName="hierChild4" presStyleCnt="0"/>
      <dgm:spPr/>
    </dgm:pt>
    <dgm:pt modelId="{C37B8252-6C6F-4049-A5DD-CA988B40D7CF}" type="pres">
      <dgm:prSet presAssocID="{70FF25E5-CC5A-DA4C-9815-E71499268443}" presName="Name37" presStyleLbl="parChTrans1D4" presStyleIdx="7" presStyleCnt="9"/>
      <dgm:spPr/>
    </dgm:pt>
    <dgm:pt modelId="{1D2D2797-B2BA-1740-B306-59D8B803D8F7}" type="pres">
      <dgm:prSet presAssocID="{4BD963C7-AF70-3842-AF38-2B6779E9EC03}" presName="hierRoot2" presStyleCnt="0">
        <dgm:presLayoutVars>
          <dgm:hierBranch val="init"/>
        </dgm:presLayoutVars>
      </dgm:prSet>
      <dgm:spPr/>
    </dgm:pt>
    <dgm:pt modelId="{7DDB110C-B550-794A-AA4E-142F4FDD35C1}" type="pres">
      <dgm:prSet presAssocID="{4BD963C7-AF70-3842-AF38-2B6779E9EC03}" presName="rootComposite" presStyleCnt="0"/>
      <dgm:spPr/>
    </dgm:pt>
    <dgm:pt modelId="{4A7CF4AC-8C6E-C247-BD74-9166F8E3080C}" type="pres">
      <dgm:prSet presAssocID="{4BD963C7-AF70-3842-AF38-2B6779E9EC03}" presName="rootText" presStyleLbl="node4" presStyleIdx="7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688969D-38FC-1F4A-8BB1-951E58A6FE26}" type="pres">
      <dgm:prSet presAssocID="{4BD963C7-AF70-3842-AF38-2B6779E9EC03}" presName="rootConnector" presStyleLbl="node4" presStyleIdx="7" presStyleCnt="9"/>
      <dgm:spPr/>
    </dgm:pt>
    <dgm:pt modelId="{E8166457-3FE1-8545-A23C-CB26F52CCDE7}" type="pres">
      <dgm:prSet presAssocID="{4BD963C7-AF70-3842-AF38-2B6779E9EC03}" presName="hierChild4" presStyleCnt="0"/>
      <dgm:spPr/>
    </dgm:pt>
    <dgm:pt modelId="{CF8F0AB2-3998-4F46-9DFD-BF2A388C6AB8}" type="pres">
      <dgm:prSet presAssocID="{4BD963C7-AF70-3842-AF38-2B6779E9EC03}" presName="hierChild5" presStyleCnt="0"/>
      <dgm:spPr/>
    </dgm:pt>
    <dgm:pt modelId="{FADF2FC2-3668-E644-82E0-1A2F666CD738}" type="pres">
      <dgm:prSet presAssocID="{C136A9F4-0EF6-9842-9F51-53280F61917D}" presName="Name37" presStyleLbl="parChTrans1D4" presStyleIdx="8" presStyleCnt="9"/>
      <dgm:spPr/>
    </dgm:pt>
    <dgm:pt modelId="{12F5289D-87F1-9C4D-80F7-31B7EEA2E476}" type="pres">
      <dgm:prSet presAssocID="{BB96A74D-B38E-214D-B676-99794B9439B2}" presName="hierRoot2" presStyleCnt="0">
        <dgm:presLayoutVars>
          <dgm:hierBranch val="init"/>
        </dgm:presLayoutVars>
      </dgm:prSet>
      <dgm:spPr/>
    </dgm:pt>
    <dgm:pt modelId="{229019CF-5FE9-C047-9B8D-B9A058800E1D}" type="pres">
      <dgm:prSet presAssocID="{BB96A74D-B38E-214D-B676-99794B9439B2}" presName="rootComposite" presStyleCnt="0"/>
      <dgm:spPr/>
    </dgm:pt>
    <dgm:pt modelId="{1D5DC971-E278-A448-95D2-E28CE88C9766}" type="pres">
      <dgm:prSet presAssocID="{BB96A74D-B38E-214D-B676-99794B9439B2}" presName="rootText" presStyleLbl="node4" presStyleIdx="8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8153E4C-B7B4-6C4A-B67B-82957EFB00A0}" type="pres">
      <dgm:prSet presAssocID="{BB96A74D-B38E-214D-B676-99794B9439B2}" presName="rootConnector" presStyleLbl="node4" presStyleIdx="8" presStyleCnt="9"/>
      <dgm:spPr/>
    </dgm:pt>
    <dgm:pt modelId="{5D9B602D-E0D5-C54C-B1D4-70980A160257}" type="pres">
      <dgm:prSet presAssocID="{BB96A74D-B38E-214D-B676-99794B9439B2}" presName="hierChild4" presStyleCnt="0"/>
      <dgm:spPr/>
    </dgm:pt>
    <dgm:pt modelId="{1B4FB250-8574-1D43-BD1F-DBAEA1997F23}" type="pres">
      <dgm:prSet presAssocID="{BB96A74D-B38E-214D-B676-99794B9439B2}" presName="hierChild5" presStyleCnt="0"/>
      <dgm:spPr/>
    </dgm:pt>
    <dgm:pt modelId="{3316566B-3DD4-434A-A7BA-302BE6310A5B}" type="pres">
      <dgm:prSet presAssocID="{62645522-9805-EA41-8212-1E16D333AED0}" presName="hierChild5" presStyleCnt="0"/>
      <dgm:spPr/>
    </dgm:pt>
    <dgm:pt modelId="{A996E860-0E62-6B46-B2D9-26C1E2B8AA9E}" type="pres">
      <dgm:prSet presAssocID="{AE35EFAA-9631-3F4A-BF3C-135F8F60F278}" presName="hierChild5" presStyleCnt="0"/>
      <dgm:spPr/>
    </dgm:pt>
    <dgm:pt modelId="{1A764579-A1BC-844F-B6F2-2F8FBC64827A}" type="pres">
      <dgm:prSet presAssocID="{A9474B2D-87E8-4E40-AE62-AC6F9EF48816}" presName="Name37" presStyleLbl="parChTrans1D2" presStyleIdx="2" presStyleCnt="3"/>
      <dgm:spPr/>
    </dgm:pt>
    <dgm:pt modelId="{4C255BA6-B48B-E345-B91F-4B299E4FED68}" type="pres">
      <dgm:prSet presAssocID="{C95AC8AB-B4BF-A84D-B1BE-ECC30E58272E}" presName="hierRoot2" presStyleCnt="0">
        <dgm:presLayoutVars>
          <dgm:hierBranch val="init"/>
        </dgm:presLayoutVars>
      </dgm:prSet>
      <dgm:spPr/>
    </dgm:pt>
    <dgm:pt modelId="{4A423FE9-6BDB-8D49-9164-E29852193606}" type="pres">
      <dgm:prSet presAssocID="{C95AC8AB-B4BF-A84D-B1BE-ECC30E58272E}" presName="rootComposite" presStyleCnt="0"/>
      <dgm:spPr/>
    </dgm:pt>
    <dgm:pt modelId="{841EAEF7-57AD-F94F-A534-344DFF59CABF}" type="pres">
      <dgm:prSet presAssocID="{C95AC8AB-B4BF-A84D-B1BE-ECC30E58272E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CBD832A-E421-D541-A725-24539B557F91}" type="pres">
      <dgm:prSet presAssocID="{C95AC8AB-B4BF-A84D-B1BE-ECC30E58272E}" presName="rootConnector" presStyleLbl="node2" presStyleIdx="2" presStyleCnt="3"/>
      <dgm:spPr/>
    </dgm:pt>
    <dgm:pt modelId="{9A7ED05B-57A1-5E41-B059-E0DA3D82DEEF}" type="pres">
      <dgm:prSet presAssocID="{C95AC8AB-B4BF-A84D-B1BE-ECC30E58272E}" presName="hierChild4" presStyleCnt="0"/>
      <dgm:spPr/>
    </dgm:pt>
    <dgm:pt modelId="{5432991B-66E4-5E43-AF12-10E4626C5693}" type="pres">
      <dgm:prSet presAssocID="{43A755AA-57BD-1643-AC85-8C29ECADCB33}" presName="Name37" presStyleLbl="parChTrans1D3" presStyleIdx="7" presStyleCnt="11"/>
      <dgm:spPr/>
    </dgm:pt>
    <dgm:pt modelId="{1A67755A-FF86-5F4A-A71F-8F042CBD2506}" type="pres">
      <dgm:prSet presAssocID="{DF886B8A-8EBA-5F48-8E8A-1AF411AEBA0C}" presName="hierRoot2" presStyleCnt="0">
        <dgm:presLayoutVars>
          <dgm:hierBranch val="init"/>
        </dgm:presLayoutVars>
      </dgm:prSet>
      <dgm:spPr/>
    </dgm:pt>
    <dgm:pt modelId="{7B1CEDEB-22EA-0840-A2BA-20445FC8FA71}" type="pres">
      <dgm:prSet presAssocID="{DF886B8A-8EBA-5F48-8E8A-1AF411AEBA0C}" presName="rootComposite" presStyleCnt="0"/>
      <dgm:spPr/>
    </dgm:pt>
    <dgm:pt modelId="{A2E172F7-5E9B-7B44-BFC0-78A8994C6446}" type="pres">
      <dgm:prSet presAssocID="{DF886B8A-8EBA-5F48-8E8A-1AF411AEBA0C}" presName="rootText" presStyleLbl="node3" presStyleIdx="7" presStyleCnt="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41357D2-194B-D14A-BB76-09AF123780DF}" type="pres">
      <dgm:prSet presAssocID="{DF886B8A-8EBA-5F48-8E8A-1AF411AEBA0C}" presName="rootConnector" presStyleLbl="node3" presStyleIdx="7" presStyleCnt="11"/>
      <dgm:spPr/>
    </dgm:pt>
    <dgm:pt modelId="{574F096A-64B5-9544-8B42-C4101718E2C7}" type="pres">
      <dgm:prSet presAssocID="{DF886B8A-8EBA-5F48-8E8A-1AF411AEBA0C}" presName="hierChild4" presStyleCnt="0"/>
      <dgm:spPr/>
    </dgm:pt>
    <dgm:pt modelId="{262D331B-9104-FC41-9513-D2366AA645AD}" type="pres">
      <dgm:prSet presAssocID="{DF886B8A-8EBA-5F48-8E8A-1AF411AEBA0C}" presName="hierChild5" presStyleCnt="0"/>
      <dgm:spPr/>
    </dgm:pt>
    <dgm:pt modelId="{5AE01E0D-B7FB-234A-9CA1-63D6FA082B67}" type="pres">
      <dgm:prSet presAssocID="{16A9B82A-D9C8-8046-ACE4-BD36615D8A32}" presName="Name37" presStyleLbl="parChTrans1D3" presStyleIdx="8" presStyleCnt="11"/>
      <dgm:spPr/>
    </dgm:pt>
    <dgm:pt modelId="{346ACA2C-4543-3545-853E-3B781E5EB151}" type="pres">
      <dgm:prSet presAssocID="{8277134A-35EF-BA46-B232-1CAAC1A53825}" presName="hierRoot2" presStyleCnt="0">
        <dgm:presLayoutVars>
          <dgm:hierBranch val="init"/>
        </dgm:presLayoutVars>
      </dgm:prSet>
      <dgm:spPr/>
    </dgm:pt>
    <dgm:pt modelId="{0A0B9EBF-7710-BB4B-90C3-54025401E996}" type="pres">
      <dgm:prSet presAssocID="{8277134A-35EF-BA46-B232-1CAAC1A53825}" presName="rootComposite" presStyleCnt="0"/>
      <dgm:spPr/>
    </dgm:pt>
    <dgm:pt modelId="{75EBF0D8-EEC8-DA4A-BF1B-FC0A403836E4}" type="pres">
      <dgm:prSet presAssocID="{8277134A-35EF-BA46-B232-1CAAC1A53825}" presName="rootText" presStyleLbl="node3" presStyleIdx="8" presStyleCnt="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44A0D36-4982-E744-AE65-66038A90F0B8}" type="pres">
      <dgm:prSet presAssocID="{8277134A-35EF-BA46-B232-1CAAC1A53825}" presName="rootConnector" presStyleLbl="node3" presStyleIdx="8" presStyleCnt="11"/>
      <dgm:spPr/>
    </dgm:pt>
    <dgm:pt modelId="{1772590C-4CCA-644B-993E-9D5DCF16A430}" type="pres">
      <dgm:prSet presAssocID="{8277134A-35EF-BA46-B232-1CAAC1A53825}" presName="hierChild4" presStyleCnt="0"/>
      <dgm:spPr/>
    </dgm:pt>
    <dgm:pt modelId="{EAAABE3E-AC9D-8D46-B9A4-F8BE37A0C975}" type="pres">
      <dgm:prSet presAssocID="{8277134A-35EF-BA46-B232-1CAAC1A53825}" presName="hierChild5" presStyleCnt="0"/>
      <dgm:spPr/>
    </dgm:pt>
    <dgm:pt modelId="{F5F791CE-C1F1-334C-A71D-64DE598083FD}" type="pres">
      <dgm:prSet presAssocID="{02442840-0805-9941-8B63-4699B426DD08}" presName="Name37" presStyleLbl="parChTrans1D3" presStyleIdx="9" presStyleCnt="11"/>
      <dgm:spPr/>
    </dgm:pt>
    <dgm:pt modelId="{25764899-6EA1-874F-9074-57523B6EEC47}" type="pres">
      <dgm:prSet presAssocID="{845F1B47-295F-C342-B94E-81A416B22AAB}" presName="hierRoot2" presStyleCnt="0">
        <dgm:presLayoutVars>
          <dgm:hierBranch val="init"/>
        </dgm:presLayoutVars>
      </dgm:prSet>
      <dgm:spPr/>
    </dgm:pt>
    <dgm:pt modelId="{BC42B1EA-C6F2-B24D-8609-FA786FBB3DC7}" type="pres">
      <dgm:prSet presAssocID="{845F1B47-295F-C342-B94E-81A416B22AAB}" presName="rootComposite" presStyleCnt="0"/>
      <dgm:spPr/>
    </dgm:pt>
    <dgm:pt modelId="{0F0A8D49-68BD-5643-8927-222EA4999316}" type="pres">
      <dgm:prSet presAssocID="{845F1B47-295F-C342-B94E-81A416B22AAB}" presName="rootText" presStyleLbl="node3" presStyleIdx="9" presStyleCnt="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EA7310B-1E37-E542-9AA8-3EFA727FF0AF}" type="pres">
      <dgm:prSet presAssocID="{845F1B47-295F-C342-B94E-81A416B22AAB}" presName="rootConnector" presStyleLbl="node3" presStyleIdx="9" presStyleCnt="11"/>
      <dgm:spPr/>
    </dgm:pt>
    <dgm:pt modelId="{28FDFD91-AB8F-734F-9B29-4E776CCE8E40}" type="pres">
      <dgm:prSet presAssocID="{845F1B47-295F-C342-B94E-81A416B22AAB}" presName="hierChild4" presStyleCnt="0"/>
      <dgm:spPr/>
    </dgm:pt>
    <dgm:pt modelId="{F56B1953-695E-D942-842C-1EA7914DE065}" type="pres">
      <dgm:prSet presAssocID="{845F1B47-295F-C342-B94E-81A416B22AAB}" presName="hierChild5" presStyleCnt="0"/>
      <dgm:spPr/>
    </dgm:pt>
    <dgm:pt modelId="{75CFE4A4-C68C-6E47-A61D-1044453CA0B3}" type="pres">
      <dgm:prSet presAssocID="{181A2A0C-567D-2949-A082-F1655BCF5832}" presName="Name37" presStyleLbl="parChTrans1D3" presStyleIdx="10" presStyleCnt="11"/>
      <dgm:spPr/>
    </dgm:pt>
    <dgm:pt modelId="{51A477E2-2DAB-BE49-B5CF-189DA776475E}" type="pres">
      <dgm:prSet presAssocID="{566CF130-D190-4441-8DFD-633C56241285}" presName="hierRoot2" presStyleCnt="0">
        <dgm:presLayoutVars>
          <dgm:hierBranch val="init"/>
        </dgm:presLayoutVars>
      </dgm:prSet>
      <dgm:spPr/>
    </dgm:pt>
    <dgm:pt modelId="{0E09E86B-D158-C143-84CF-E7F88D21B9C1}" type="pres">
      <dgm:prSet presAssocID="{566CF130-D190-4441-8DFD-633C56241285}" presName="rootComposite" presStyleCnt="0"/>
      <dgm:spPr/>
    </dgm:pt>
    <dgm:pt modelId="{DBEF4393-F9F1-084B-97ED-56D653031319}" type="pres">
      <dgm:prSet presAssocID="{566CF130-D190-4441-8DFD-633C56241285}" presName="rootText" presStyleLbl="node3" presStyleIdx="10" presStyleCnt="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C2D3507-FB32-8A44-B434-E4DF3270331B}" type="pres">
      <dgm:prSet presAssocID="{566CF130-D190-4441-8DFD-633C56241285}" presName="rootConnector" presStyleLbl="node3" presStyleIdx="10" presStyleCnt="11"/>
      <dgm:spPr/>
    </dgm:pt>
    <dgm:pt modelId="{579F570A-6A46-AA43-9A0F-0C965222B46D}" type="pres">
      <dgm:prSet presAssocID="{566CF130-D190-4441-8DFD-633C56241285}" presName="hierChild4" presStyleCnt="0"/>
      <dgm:spPr/>
    </dgm:pt>
    <dgm:pt modelId="{C2475A65-407F-BD43-9DB1-BF2D52545AE8}" type="pres">
      <dgm:prSet presAssocID="{566CF130-D190-4441-8DFD-633C56241285}" presName="hierChild5" presStyleCnt="0"/>
      <dgm:spPr/>
    </dgm:pt>
    <dgm:pt modelId="{51CFEF4F-80E7-F24C-8960-BC6AEC21F38D}" type="pres">
      <dgm:prSet presAssocID="{C95AC8AB-B4BF-A84D-B1BE-ECC30E58272E}" presName="hierChild5" presStyleCnt="0"/>
      <dgm:spPr/>
    </dgm:pt>
    <dgm:pt modelId="{9150104C-5610-F044-9887-E85DF167B434}" type="pres">
      <dgm:prSet presAssocID="{976A7CA7-EA3C-9747-93CA-D727E7903A3B}" presName="hierChild3" presStyleCnt="0"/>
      <dgm:spPr/>
    </dgm:pt>
  </dgm:ptLst>
  <dgm:cxnLst>
    <dgm:cxn modelId="{561CCE99-3366-7540-9B88-1119037D6F75}" type="presOf" srcId="{D8B77947-99D2-2143-9682-F9DEC0D63311}" destId="{49C041C2-0E19-0945-9427-C16D8194CD08}" srcOrd="0" destOrd="0" presId="urn:microsoft.com/office/officeart/2005/8/layout/orgChart1"/>
    <dgm:cxn modelId="{0ED42226-1ADD-3047-9D52-3C27692A915A}" type="presOf" srcId="{BB96A74D-B38E-214D-B676-99794B9439B2}" destId="{88153E4C-B7B4-6C4A-B67B-82957EFB00A0}" srcOrd="1" destOrd="0" presId="urn:microsoft.com/office/officeart/2005/8/layout/orgChart1"/>
    <dgm:cxn modelId="{76865D77-2EA0-D546-A818-B46815819410}" type="presOf" srcId="{C37A5064-2E6C-CF45-A299-7316EA3C06B6}" destId="{0569DD33-CF8B-B346-977B-5F063D433E29}" srcOrd="0" destOrd="0" presId="urn:microsoft.com/office/officeart/2005/8/layout/orgChart1"/>
    <dgm:cxn modelId="{FB3ECE60-97CF-E142-8FD9-8CCD0D1B0BD4}" type="presOf" srcId="{16A9B82A-D9C8-8046-ACE4-BD36615D8A32}" destId="{5AE01E0D-B7FB-234A-9CA1-63D6FA082B67}" srcOrd="0" destOrd="0" presId="urn:microsoft.com/office/officeart/2005/8/layout/orgChart1"/>
    <dgm:cxn modelId="{C9694C9D-2C70-EE44-B2DA-CB0D1D81CBC2}" type="presOf" srcId="{B77930E8-AED5-A34C-A18E-167FD0D17FAA}" destId="{8FAC6B85-1411-CF48-95E2-307AB1B129C5}" srcOrd="1" destOrd="0" presId="urn:microsoft.com/office/officeart/2005/8/layout/orgChart1"/>
    <dgm:cxn modelId="{728C72E6-328A-424B-A63C-E694EEE97503}" type="presOf" srcId="{5D57FE0F-BE88-C640-B19C-E05B37090A31}" destId="{454D4BBE-1432-F34E-8265-EB19ADCB204E}" srcOrd="0" destOrd="0" presId="urn:microsoft.com/office/officeart/2005/8/layout/orgChart1"/>
    <dgm:cxn modelId="{414C07F7-7F0E-A44E-9626-6320CCFB7F61}" type="presOf" srcId="{8277134A-35EF-BA46-B232-1CAAC1A53825}" destId="{75EBF0D8-EEC8-DA4A-BF1B-FC0A403836E4}" srcOrd="0" destOrd="0" presId="urn:microsoft.com/office/officeart/2005/8/layout/orgChart1"/>
    <dgm:cxn modelId="{5CEF971D-9C9F-DE43-AD99-BCD56D4A87E8}" srcId="{CF037F53-E64E-0745-B9BE-8C122D667F82}" destId="{3B2F16FF-D2F8-4645-AED5-D0608EB2CB9F}" srcOrd="0" destOrd="0" parTransId="{BB3F1B01-6E14-DC4B-84DB-4DFD185F9619}" sibTransId="{2EAD9D5F-8363-B442-8A82-37DA9F9E7728}"/>
    <dgm:cxn modelId="{C2D5ADFD-6049-D04B-9715-B105BCCB5962}" srcId="{976A7CA7-EA3C-9747-93CA-D727E7903A3B}" destId="{C95AC8AB-B4BF-A84D-B1BE-ECC30E58272E}" srcOrd="2" destOrd="0" parTransId="{A9474B2D-87E8-4E40-AE62-AC6F9EF48816}" sibTransId="{2A7E7081-9269-4A42-BB91-58077AFC2D44}"/>
    <dgm:cxn modelId="{1DB7AF10-EBBE-804B-A368-580F01D85C87}" type="presOf" srcId="{176819EE-CB25-244B-A22F-284A809737E8}" destId="{AE01E5AB-B59E-F342-A839-2259FCE4DAC3}" srcOrd="0" destOrd="0" presId="urn:microsoft.com/office/officeart/2005/8/layout/orgChart1"/>
    <dgm:cxn modelId="{5397025C-AD42-BC42-8039-4588D734027B}" type="presOf" srcId="{8277134A-35EF-BA46-B232-1CAAC1A53825}" destId="{144A0D36-4982-E744-AE65-66038A90F0B8}" srcOrd="1" destOrd="0" presId="urn:microsoft.com/office/officeart/2005/8/layout/orgChart1"/>
    <dgm:cxn modelId="{D3B9AED5-574E-C940-B3B3-B19C5AA46B6A}" type="presOf" srcId="{976A7CA7-EA3C-9747-93CA-D727E7903A3B}" destId="{F19899B4-D5C8-354E-A306-E2DAD162090C}" srcOrd="0" destOrd="0" presId="urn:microsoft.com/office/officeart/2005/8/layout/orgChart1"/>
    <dgm:cxn modelId="{5B0078A3-815D-2643-B068-B33FED05D797}" srcId="{98467669-DAE5-A148-94E9-DEB2C292DCE7}" destId="{03851F1E-3658-964C-90F3-D690D85E5249}" srcOrd="1" destOrd="0" parTransId="{8B9EEE1F-C281-0A49-8D81-7E7B01B9BB20}" sibTransId="{A365A68B-C3DB-C040-8A8E-ABC5AEB8DA2A}"/>
    <dgm:cxn modelId="{A7DD06AF-EA3F-1F47-911E-3F8FE1061D85}" type="presOf" srcId="{70FF25E5-CC5A-DA4C-9815-E71499268443}" destId="{C37B8252-6C6F-4049-A5DD-CA988B40D7CF}" srcOrd="0" destOrd="0" presId="urn:microsoft.com/office/officeart/2005/8/layout/orgChart1"/>
    <dgm:cxn modelId="{C3799404-3942-BE49-833B-AAC82BB4D2FD}" type="presOf" srcId="{4BD963C7-AF70-3842-AF38-2B6779E9EC03}" destId="{7688969D-38FC-1F4A-8BB1-951E58A6FE26}" srcOrd="1" destOrd="0" presId="urn:microsoft.com/office/officeart/2005/8/layout/orgChart1"/>
    <dgm:cxn modelId="{BB908E90-174C-1A40-8A8E-939F982E4441}" srcId="{02F4B89F-204D-4847-ADAA-726BAAEA2DBC}" destId="{B77930E8-AED5-A34C-A18E-167FD0D17FAA}" srcOrd="0" destOrd="0" parTransId="{13609C7D-5487-DE44-8DEC-DE5B6E983824}" sibTransId="{C0034EC3-D82E-4348-8096-1F94ABF6A103}"/>
    <dgm:cxn modelId="{0C396CF5-48C7-DC48-8A8D-EADEEFEE1B2A}" type="presOf" srcId="{29BAA0D6-F251-8745-AA3D-8748F71BC351}" destId="{7D25992C-F733-FD4B-B00B-85EAC85B1E7B}" srcOrd="0" destOrd="0" presId="urn:microsoft.com/office/officeart/2005/8/layout/orgChart1"/>
    <dgm:cxn modelId="{AFFF0D1A-BA2E-9D4F-AFCD-3F4DBA2165F9}" srcId="{976A7CA7-EA3C-9747-93CA-D727E7903A3B}" destId="{02F4B89F-204D-4847-ADAA-726BAAEA2DBC}" srcOrd="0" destOrd="0" parTransId="{C37A5064-2E6C-CF45-A299-7316EA3C06B6}" sibTransId="{889A6830-9E5B-294E-B8A6-8B4DA1B9A715}"/>
    <dgm:cxn modelId="{AF648566-34E4-AF41-BDA5-70382A825B6E}" type="presOf" srcId="{7EA7D939-A4C5-E948-8943-BBDC58A0F547}" destId="{7ADE15C2-3C2B-2446-8A10-D3AF6BB2748E}" srcOrd="0" destOrd="0" presId="urn:microsoft.com/office/officeart/2005/8/layout/orgChart1"/>
    <dgm:cxn modelId="{A497FC44-5B49-824A-9033-771E4C82C4AD}" type="presOf" srcId="{1D6D8566-55F7-F948-A605-1EE6CD7A73D8}" destId="{9148E8AA-BDB3-DC40-8251-4F941B54D6CD}" srcOrd="0" destOrd="0" presId="urn:microsoft.com/office/officeart/2005/8/layout/orgChart1"/>
    <dgm:cxn modelId="{F269B4F6-88B2-B64E-9D4E-4929389B5D57}" type="presOf" srcId="{3F33EF52-E423-6E4B-8C46-0E4FD689744F}" destId="{FB473C23-072D-A54F-94F5-858A5007EEAE}" srcOrd="0" destOrd="0" presId="urn:microsoft.com/office/officeart/2005/8/layout/orgChart1"/>
    <dgm:cxn modelId="{5D3A4A63-8633-8C4F-B59A-41FD82F3D44A}" srcId="{62645522-9805-EA41-8212-1E16D333AED0}" destId="{4BD963C7-AF70-3842-AF38-2B6779E9EC03}" srcOrd="0" destOrd="0" parTransId="{70FF25E5-CC5A-DA4C-9815-E71499268443}" sibTransId="{34BDF98F-2042-7546-8E2B-B3687C07A94E}"/>
    <dgm:cxn modelId="{EEA02809-5208-A947-9066-DA1ED942CA63}" type="presOf" srcId="{AE35EFAA-9631-3F4A-BF3C-135F8F60F278}" destId="{41CF6396-0960-BB48-A6A7-6C4D288AFCBE}" srcOrd="1" destOrd="0" presId="urn:microsoft.com/office/officeart/2005/8/layout/orgChart1"/>
    <dgm:cxn modelId="{BD96B6DC-B382-AE4D-8EB5-DD07965892F4}" type="presOf" srcId="{02F4B89F-204D-4847-ADAA-726BAAEA2DBC}" destId="{82107104-BFD0-F94D-8CB0-647CDB07A4E3}" srcOrd="1" destOrd="0" presId="urn:microsoft.com/office/officeart/2005/8/layout/orgChart1"/>
    <dgm:cxn modelId="{26C760D0-1301-2942-BCB7-7BBDC4525A54}" type="presOf" srcId="{9FC80D8A-8998-884F-B704-254462240B06}" destId="{7125BE46-3E33-2B4E-81E8-2028068788D8}" srcOrd="0" destOrd="0" presId="urn:microsoft.com/office/officeart/2005/8/layout/orgChart1"/>
    <dgm:cxn modelId="{012BE167-1009-EF4C-A653-69754FFA8122}" type="presOf" srcId="{03851F1E-3658-964C-90F3-D690D85E5249}" destId="{6D80021E-2CB3-9749-B448-01382E149437}" srcOrd="0" destOrd="0" presId="urn:microsoft.com/office/officeart/2005/8/layout/orgChart1"/>
    <dgm:cxn modelId="{4256444C-4E1C-014C-888D-EFA3C39FA59A}" type="presOf" srcId="{CF037F53-E64E-0745-B9BE-8C122D667F82}" destId="{6FAB2514-C4C8-F846-B68D-75EFD43FC4EA}" srcOrd="0" destOrd="0" presId="urn:microsoft.com/office/officeart/2005/8/layout/orgChart1"/>
    <dgm:cxn modelId="{F8878572-F758-EB4B-8B38-9AFF52CAB8B3}" type="presOf" srcId="{98467669-DAE5-A148-94E9-DEB2C292DCE7}" destId="{95C288CD-4535-D84E-91FF-4441AE8DD617}" srcOrd="1" destOrd="0" presId="urn:microsoft.com/office/officeart/2005/8/layout/orgChart1"/>
    <dgm:cxn modelId="{3B85FDB7-8EB5-0843-8D63-82E23BC83E68}" type="presOf" srcId="{845F1B47-295F-C342-B94E-81A416B22AAB}" destId="{0F0A8D49-68BD-5643-8927-222EA4999316}" srcOrd="0" destOrd="0" presId="urn:microsoft.com/office/officeart/2005/8/layout/orgChart1"/>
    <dgm:cxn modelId="{263E10A7-1F15-7C49-888D-F4ACEB157E6B}" type="presOf" srcId="{C8F7B3D6-70C1-F34B-BF28-6CF857148EB6}" destId="{1A739C90-C382-7F47-8048-928EC00A45B4}" srcOrd="0" destOrd="0" presId="urn:microsoft.com/office/officeart/2005/8/layout/orgChart1"/>
    <dgm:cxn modelId="{B14E9306-0FF4-8F47-BAC2-8BEFEA25EBC5}" srcId="{02F4B89F-204D-4847-ADAA-726BAAEA2DBC}" destId="{11C962C4-0322-6149-AFFE-0EE0526F2B5D}" srcOrd="2" destOrd="0" parTransId="{7296A663-7571-C44E-989E-0DEA2868AD1D}" sibTransId="{33A2B948-E85A-FD4B-B146-979CC50A0A9E}"/>
    <dgm:cxn modelId="{B31820B6-7E2D-874F-93CF-BA7FACAB3549}" srcId="{C95AC8AB-B4BF-A84D-B1BE-ECC30E58272E}" destId="{8277134A-35EF-BA46-B232-1CAAC1A53825}" srcOrd="1" destOrd="0" parTransId="{16A9B82A-D9C8-8046-ACE4-BD36615D8A32}" sibTransId="{138C1E9C-CE5C-794E-BCF3-9A26A9EB728A}"/>
    <dgm:cxn modelId="{FCA52B3E-07AB-DA4B-A45A-255353355954}" type="presOf" srcId="{3B2F16FF-D2F8-4645-AED5-D0608EB2CB9F}" destId="{FF38C6F0-AEA2-A344-811C-932957AB9131}" srcOrd="1" destOrd="0" presId="urn:microsoft.com/office/officeart/2005/8/layout/orgChart1"/>
    <dgm:cxn modelId="{9B5ECFAC-FA95-314C-BDE4-089C44552634}" srcId="{C95AC8AB-B4BF-A84D-B1BE-ECC30E58272E}" destId="{DF886B8A-8EBA-5F48-8E8A-1AF411AEBA0C}" srcOrd="0" destOrd="0" parTransId="{43A755AA-57BD-1643-AC85-8C29ECADCB33}" sibTransId="{AB67DB9E-B897-9D41-841A-1C8EF697B4BE}"/>
    <dgm:cxn modelId="{DC73E6DE-9581-224F-A71C-36AD16314788}" srcId="{3B2F16FF-D2F8-4645-AED5-D0608EB2CB9F}" destId="{CB3A34D4-EEE8-1341-A843-21A381CE6C1F}" srcOrd="1" destOrd="0" parTransId="{3598D260-D144-ED42-976E-228275205970}" sibTransId="{EA3AC0F1-24F9-FA41-B599-39FEEA32300C}"/>
    <dgm:cxn modelId="{32EB8383-EC8A-344A-9973-1341C535BFE1}" type="presOf" srcId="{13609C7D-5487-DE44-8DEC-DE5B6E983824}" destId="{741E64DD-F934-B94B-9A00-229F01AE6308}" srcOrd="0" destOrd="0" presId="urn:microsoft.com/office/officeart/2005/8/layout/orgChart1"/>
    <dgm:cxn modelId="{34359570-3F1B-224F-8261-BC8E8E8F9DF0}" type="presOf" srcId="{566CF130-D190-4441-8DFD-633C56241285}" destId="{DBEF4393-F9F1-084B-97ED-56D653031319}" srcOrd="0" destOrd="0" presId="urn:microsoft.com/office/officeart/2005/8/layout/orgChart1"/>
    <dgm:cxn modelId="{4FE583D2-BBE6-A24D-8B1F-C48CB2296E02}" srcId="{976A7CA7-EA3C-9747-93CA-D727E7903A3B}" destId="{AE35EFAA-9631-3F4A-BF3C-135F8F60F278}" srcOrd="1" destOrd="0" parTransId="{19CC38D9-4468-F441-A9EE-BDFE861EEAB8}" sibTransId="{8BAA5DD3-2F3B-754E-99C9-19A09150961D}"/>
    <dgm:cxn modelId="{86C7356C-303C-3143-8762-F3545EA2A21C}" type="presOf" srcId="{6B70B33C-0900-334E-8C1A-909C4623FC0D}" destId="{3DE2DDB5-664A-2E47-A4A8-409FE9F5DD3F}" srcOrd="0" destOrd="0" presId="urn:microsoft.com/office/officeart/2005/8/layout/orgChart1"/>
    <dgm:cxn modelId="{D98A1AFC-8BC0-9E42-BC10-3C6859DB0A39}" srcId="{98467669-DAE5-A148-94E9-DEB2C292DCE7}" destId="{29BAA0D6-F251-8745-AA3D-8748F71BC351}" srcOrd="0" destOrd="0" parTransId="{1D6D8566-55F7-F948-A605-1EE6CD7A73D8}" sibTransId="{4F501F34-FCDC-6745-BF05-D39296A80FC9}"/>
    <dgm:cxn modelId="{818CC71A-AF5B-9D43-ADFA-A792CBEB937B}" type="presOf" srcId="{3493A585-2149-B64D-932B-05BEAC2B968F}" destId="{710CB443-7ABD-B044-ACA8-8DB04146A733}" srcOrd="1" destOrd="0" presId="urn:microsoft.com/office/officeart/2005/8/layout/orgChart1"/>
    <dgm:cxn modelId="{882D0B50-529E-1F40-B6FE-7144B43B8C05}" type="presOf" srcId="{7296A663-7571-C44E-989E-0DEA2868AD1D}" destId="{C516BE30-29CD-884D-8899-83ACEE97EF63}" srcOrd="0" destOrd="0" presId="urn:microsoft.com/office/officeart/2005/8/layout/orgChart1"/>
    <dgm:cxn modelId="{70557780-7C7B-9D44-B881-DEEB07C8361C}" type="presOf" srcId="{B77930E8-AED5-A34C-A18E-167FD0D17FAA}" destId="{B00B730D-BB8C-074A-942E-71C2500D8700}" srcOrd="0" destOrd="0" presId="urn:microsoft.com/office/officeart/2005/8/layout/orgChart1"/>
    <dgm:cxn modelId="{D25227C1-A2CB-664A-A367-7CF4008D69DA}" type="presOf" srcId="{D9B3C560-4B5F-2C49-A671-4623DB3D3D78}" destId="{D8574548-8393-7A47-8ACD-E5879E36251F}" srcOrd="0" destOrd="0" presId="urn:microsoft.com/office/officeart/2005/8/layout/orgChart1"/>
    <dgm:cxn modelId="{632523D1-C95B-9D47-ABB9-FCC62D49D373}" type="presOf" srcId="{03851F1E-3658-964C-90F3-D690D85E5249}" destId="{5794A15E-73EB-C74D-9653-5DEBE96F1E55}" srcOrd="1" destOrd="0" presId="urn:microsoft.com/office/officeart/2005/8/layout/orgChart1"/>
    <dgm:cxn modelId="{7244E3F1-BA55-8243-8DEC-4DC2B935B587}" type="presOf" srcId="{181A2A0C-567D-2949-A082-F1655BCF5832}" destId="{75CFE4A4-C68C-6E47-A61D-1044453CA0B3}" srcOrd="0" destOrd="0" presId="urn:microsoft.com/office/officeart/2005/8/layout/orgChart1"/>
    <dgm:cxn modelId="{54661024-B5CE-1C4B-8AFE-D60F44471A85}" type="presOf" srcId="{11C962C4-0322-6149-AFFE-0EE0526F2B5D}" destId="{E6492EBB-499D-CA4F-8C8A-00B335661FC0}" srcOrd="1" destOrd="0" presId="urn:microsoft.com/office/officeart/2005/8/layout/orgChart1"/>
    <dgm:cxn modelId="{3753B2AD-F75B-3844-BE60-095D35C7145E}" type="presOf" srcId="{2049CAA0-E249-7948-97EF-7DFFDE416124}" destId="{7BBE00A6-79FC-974B-ADA6-96900F989FA5}" srcOrd="0" destOrd="0" presId="urn:microsoft.com/office/officeart/2005/8/layout/orgChart1"/>
    <dgm:cxn modelId="{6D5CB723-6E64-3440-B316-2BC48AFB722F}" srcId="{C95AC8AB-B4BF-A84D-B1BE-ECC30E58272E}" destId="{845F1B47-295F-C342-B94E-81A416B22AAB}" srcOrd="2" destOrd="0" parTransId="{02442840-0805-9941-8B63-4699B426DD08}" sibTransId="{907AF2F2-ABFF-F74A-AD52-2311B35B338A}"/>
    <dgm:cxn modelId="{48D1E478-93DD-6A44-92AD-A3B02AB2D059}" type="presOf" srcId="{BF8EC36A-AB0E-AE43-AEC8-6FCFB0A66A91}" destId="{1FD91999-9F7D-FD4B-83A8-1E31104A5A96}" srcOrd="0" destOrd="0" presId="urn:microsoft.com/office/officeart/2005/8/layout/orgChart1"/>
    <dgm:cxn modelId="{B75E3DD0-64FC-9447-95C2-93E42085ED05}" srcId="{02F4B89F-204D-4847-ADAA-726BAAEA2DBC}" destId="{176819EE-CB25-244B-A22F-284A809737E8}" srcOrd="3" destOrd="0" parTransId="{D8B77947-99D2-2143-9682-F9DEC0D63311}" sibTransId="{94F04B53-9CD6-3849-9365-CD269421AD7D}"/>
    <dgm:cxn modelId="{C98071F4-A247-DE42-8C75-0A9BCB776B84}" srcId="{02F4B89F-204D-4847-ADAA-726BAAEA2DBC}" destId="{2049CAA0-E249-7948-97EF-7DFFDE416124}" srcOrd="1" destOrd="0" parTransId="{9FC80D8A-8998-884F-B704-254462240B06}" sibTransId="{0154FFE3-2C31-EF47-929F-4A37D1C1BD25}"/>
    <dgm:cxn modelId="{65BA0EAF-FA90-F847-9BE1-674ECFBC0AEA}" type="presOf" srcId="{3B2F16FF-D2F8-4645-AED5-D0608EB2CB9F}" destId="{21D3520F-F28B-6E41-B77C-C417D12F0DE1}" srcOrd="0" destOrd="0" presId="urn:microsoft.com/office/officeart/2005/8/layout/orgChart1"/>
    <dgm:cxn modelId="{0DCC26FC-0C13-8442-935C-9D6DAD87B937}" srcId="{AE35EFAA-9631-3F4A-BF3C-135F8F60F278}" destId="{CF037F53-E64E-0745-B9BE-8C122D667F82}" srcOrd="1" destOrd="0" parTransId="{BF8EC36A-AB0E-AE43-AEC8-6FCFB0A66A91}" sibTransId="{11962ABA-2ECE-0040-88CE-18AE5E92BDA9}"/>
    <dgm:cxn modelId="{D3DA69D2-5430-2B42-8A1E-763E9FAAAD51}" type="presOf" srcId="{3493A585-2149-B64D-932B-05BEAC2B968F}" destId="{FFDC0D9D-A984-2B49-BEAC-1DD80763E675}" srcOrd="0" destOrd="0" presId="urn:microsoft.com/office/officeart/2005/8/layout/orgChart1"/>
    <dgm:cxn modelId="{2EABA99D-111B-F547-9BD7-5A4B92E63857}" type="presOf" srcId="{3598D260-D144-ED42-976E-228275205970}" destId="{084C5640-408F-5644-8756-D426BB6A54B5}" srcOrd="0" destOrd="0" presId="urn:microsoft.com/office/officeart/2005/8/layout/orgChart1"/>
    <dgm:cxn modelId="{ECADB3EE-8F84-2C4C-9B56-E52550206D47}" type="presOf" srcId="{7EA7D939-A4C5-E948-8943-BBDC58A0F547}" destId="{36A9B53E-4A76-AE45-B941-3A4F7661402B}" srcOrd="1" destOrd="0" presId="urn:microsoft.com/office/officeart/2005/8/layout/orgChart1"/>
    <dgm:cxn modelId="{7FE329F3-2B6B-3743-B88E-57DCB7157FC7}" type="presOf" srcId="{11C962C4-0322-6149-AFFE-0EE0526F2B5D}" destId="{2FE3FF79-A258-DC4D-A626-022D374911E8}" srcOrd="0" destOrd="0" presId="urn:microsoft.com/office/officeart/2005/8/layout/orgChart1"/>
    <dgm:cxn modelId="{5683601B-4104-5A4B-82B9-6BB178B211CB}" type="presOf" srcId="{CB3A34D4-EEE8-1341-A843-21A381CE6C1F}" destId="{33422853-78D6-4D41-90EB-B8256F1BA311}" srcOrd="1" destOrd="0" presId="urn:microsoft.com/office/officeart/2005/8/layout/orgChart1"/>
    <dgm:cxn modelId="{5C9AD7C3-0A5A-394B-B59D-647401D87B68}" type="presOf" srcId="{CF037F53-E64E-0745-B9BE-8C122D667F82}" destId="{E0793DA0-AC20-0D4D-8929-02C90AEC0DA4}" srcOrd="1" destOrd="0" presId="urn:microsoft.com/office/officeart/2005/8/layout/orgChart1"/>
    <dgm:cxn modelId="{F42F441B-9F5B-EC45-BF02-6AA42C78F018}" type="presOf" srcId="{98467669-DAE5-A148-94E9-DEB2C292DCE7}" destId="{BF02D5C4-CD40-2D44-B0EF-54817065DB64}" srcOrd="0" destOrd="0" presId="urn:microsoft.com/office/officeart/2005/8/layout/orgChart1"/>
    <dgm:cxn modelId="{4B64AD62-AAFA-5B42-8EA1-D2AF5587B10A}" type="presOf" srcId="{DF886B8A-8EBA-5F48-8E8A-1AF411AEBA0C}" destId="{341357D2-194B-D14A-BB76-09AF123780DF}" srcOrd="1" destOrd="0" presId="urn:microsoft.com/office/officeart/2005/8/layout/orgChart1"/>
    <dgm:cxn modelId="{54F02DA1-A930-6045-A93F-8F6C93E36F2E}" type="presOf" srcId="{62645522-9805-EA41-8212-1E16D333AED0}" destId="{A38C89BA-43FC-6C45-8860-44862B9D148C}" srcOrd="0" destOrd="0" presId="urn:microsoft.com/office/officeart/2005/8/layout/orgChart1"/>
    <dgm:cxn modelId="{365F26F4-FE4F-BD45-8A3B-177177774C6D}" type="presOf" srcId="{5D57FE0F-BE88-C640-B19C-E05B37090A31}" destId="{7BE9F353-49F0-5D4B-91DE-E70B8CAF480D}" srcOrd="1" destOrd="0" presId="urn:microsoft.com/office/officeart/2005/8/layout/orgChart1"/>
    <dgm:cxn modelId="{356F2564-56FC-2448-AFCD-3D90B6519EFC}" srcId="{6B70B33C-0900-334E-8C1A-909C4623FC0D}" destId="{976A7CA7-EA3C-9747-93CA-D727E7903A3B}" srcOrd="0" destOrd="0" parTransId="{8343CE32-5F95-FF4C-B919-48F97AA96CD8}" sibTransId="{0B05A3C0-3627-324C-8791-593AC484922A}"/>
    <dgm:cxn modelId="{D19A2026-EB63-7147-A47F-D4493B95CB99}" type="presOf" srcId="{566CF130-D190-4441-8DFD-633C56241285}" destId="{9C2D3507-FB32-8A44-B434-E4DF3270331B}" srcOrd="1" destOrd="0" presId="urn:microsoft.com/office/officeart/2005/8/layout/orgChart1"/>
    <dgm:cxn modelId="{8821BCD9-C469-B840-AA8E-4E5A341A2C2C}" type="presOf" srcId="{C136A9F4-0EF6-9842-9F51-53280F61917D}" destId="{FADF2FC2-3668-E644-82E0-1A2F666CD738}" srcOrd="0" destOrd="0" presId="urn:microsoft.com/office/officeart/2005/8/layout/orgChart1"/>
    <dgm:cxn modelId="{24AB87FA-400E-FB45-B58E-61AE6413BC09}" type="presOf" srcId="{02442840-0805-9941-8B63-4699B426DD08}" destId="{F5F791CE-C1F1-334C-A71D-64DE598083FD}" srcOrd="0" destOrd="0" presId="urn:microsoft.com/office/officeart/2005/8/layout/orgChart1"/>
    <dgm:cxn modelId="{305B9E8E-D4A9-5348-88C6-C4A537C0A9B6}" type="presOf" srcId="{62645522-9805-EA41-8212-1E16D333AED0}" destId="{1DA613C4-15A7-334A-89D5-C3D87644581C}" srcOrd="1" destOrd="0" presId="urn:microsoft.com/office/officeart/2005/8/layout/orgChart1"/>
    <dgm:cxn modelId="{2AA51B1F-3BE9-3B42-A3B0-20A534FCD875}" type="presOf" srcId="{2049CAA0-E249-7948-97EF-7DFFDE416124}" destId="{28702EDA-1B43-6747-8259-617814F437DD}" srcOrd="1" destOrd="0" presId="urn:microsoft.com/office/officeart/2005/8/layout/orgChart1"/>
    <dgm:cxn modelId="{FA4BCE76-9CFA-3E4B-AA8D-691F5D1ABB2A}" type="presOf" srcId="{AE35EFAA-9631-3F4A-BF3C-135F8F60F278}" destId="{B7255EB5-5602-6847-883E-BCDB4DCDBB6C}" srcOrd="0" destOrd="0" presId="urn:microsoft.com/office/officeart/2005/8/layout/orgChart1"/>
    <dgm:cxn modelId="{F696519D-A1F7-F24D-9653-342764D16152}" type="presOf" srcId="{A9474B2D-87E8-4E40-AE62-AC6F9EF48816}" destId="{1A764579-A1BC-844F-B6F2-2F8FBC64827A}" srcOrd="0" destOrd="0" presId="urn:microsoft.com/office/officeart/2005/8/layout/orgChart1"/>
    <dgm:cxn modelId="{80338864-C9CD-4743-A28A-ACD59F82942B}" type="presOf" srcId="{C95AC8AB-B4BF-A84D-B1BE-ECC30E58272E}" destId="{841EAEF7-57AD-F94F-A534-344DFF59CABF}" srcOrd="0" destOrd="0" presId="urn:microsoft.com/office/officeart/2005/8/layout/orgChart1"/>
    <dgm:cxn modelId="{A5A8DB54-983E-FD48-8D19-3C64A6450CF4}" srcId="{AE35EFAA-9631-3F4A-BF3C-135F8F60F278}" destId="{3493A585-2149-B64D-932B-05BEAC2B968F}" srcOrd="0" destOrd="0" parTransId="{D9B3C560-4B5F-2C49-A671-4623DB3D3D78}" sibTransId="{1F89BB19-335E-AC48-A0AB-436B8FB98533}"/>
    <dgm:cxn modelId="{998B78D5-9B7C-F745-B723-A64CEE14D824}" type="presOf" srcId="{CB3A34D4-EEE8-1341-A843-21A381CE6C1F}" destId="{24AEEB8D-B3C3-874B-B344-4685208EE591}" srcOrd="0" destOrd="0" presId="urn:microsoft.com/office/officeart/2005/8/layout/orgChart1"/>
    <dgm:cxn modelId="{504D29AE-D176-E041-99A2-418120E7D569}" srcId="{CF037F53-E64E-0745-B9BE-8C122D667F82}" destId="{98467669-DAE5-A148-94E9-DEB2C292DCE7}" srcOrd="1" destOrd="0" parTransId="{F68A7770-E1AA-F046-98E0-3F10DDFB54DB}" sibTransId="{07A770B0-B68A-FD47-A159-5F06C4334713}"/>
    <dgm:cxn modelId="{DC0BB5BC-3159-C046-B8A0-DEEC253A1E24}" type="presOf" srcId="{BBF3EE14-0EFD-CB43-A69C-7E0C3E50BF9E}" destId="{CA7FF910-33C7-634D-B5D0-F5454CE4126C}" srcOrd="0" destOrd="0" presId="urn:microsoft.com/office/officeart/2005/8/layout/orgChart1"/>
    <dgm:cxn modelId="{916C5B94-4790-5C44-9916-49848287EE5E}" srcId="{62645522-9805-EA41-8212-1E16D333AED0}" destId="{BB96A74D-B38E-214D-B676-99794B9439B2}" srcOrd="1" destOrd="0" parTransId="{C136A9F4-0EF6-9842-9F51-53280F61917D}" sibTransId="{9B038200-56B2-754A-9245-33FE62C6D198}"/>
    <dgm:cxn modelId="{47FA8B5A-2A1D-BA46-ABC6-7AA19D5179E2}" type="presOf" srcId="{976A7CA7-EA3C-9747-93CA-D727E7903A3B}" destId="{AA9470B1-B4FB-8A41-9B83-D2D84FF505CD}" srcOrd="1" destOrd="0" presId="urn:microsoft.com/office/officeart/2005/8/layout/orgChart1"/>
    <dgm:cxn modelId="{13252057-1B92-D74E-A105-EBDF88B98071}" type="presOf" srcId="{176819EE-CB25-244B-A22F-284A809737E8}" destId="{8F76B42C-362E-C142-928D-7E2FD4ECDAE4}" srcOrd="1" destOrd="0" presId="urn:microsoft.com/office/officeart/2005/8/layout/orgChart1"/>
    <dgm:cxn modelId="{B9BF1FC5-06AB-F547-A749-F26C5B9A65FB}" type="presOf" srcId="{BB3F1B01-6E14-DC4B-84DB-4DFD185F9619}" destId="{298F8B64-25D4-C043-96F4-7FF62F6EC93A}" srcOrd="0" destOrd="0" presId="urn:microsoft.com/office/officeart/2005/8/layout/orgChart1"/>
    <dgm:cxn modelId="{8B707B03-6502-5641-9337-E68CEA601215}" srcId="{3493A585-2149-B64D-932B-05BEAC2B968F}" destId="{5D57FE0F-BE88-C640-B19C-E05B37090A31}" srcOrd="0" destOrd="0" parTransId="{C8F7B3D6-70C1-F34B-BF28-6CF857148EB6}" sibTransId="{4CBF661D-5E4F-1F42-A439-3430A610691E}"/>
    <dgm:cxn modelId="{9031234A-8C32-284F-95AA-0F7844BAD0C9}" type="presOf" srcId="{BB96A74D-B38E-214D-B676-99794B9439B2}" destId="{1D5DC971-E278-A448-95D2-E28CE88C9766}" srcOrd="0" destOrd="0" presId="urn:microsoft.com/office/officeart/2005/8/layout/orgChart1"/>
    <dgm:cxn modelId="{2F72D048-10CB-2141-B3FA-099232F4086E}" type="presOf" srcId="{8B9EEE1F-C281-0A49-8D81-7E7B01B9BB20}" destId="{FE306EBA-3D6C-1B4F-9F92-4AD96ECEC98F}" srcOrd="0" destOrd="0" presId="urn:microsoft.com/office/officeart/2005/8/layout/orgChart1"/>
    <dgm:cxn modelId="{281295E3-908D-A54B-8383-294208DE074F}" type="presOf" srcId="{C95AC8AB-B4BF-A84D-B1BE-ECC30E58272E}" destId="{9CBD832A-E421-D541-A725-24539B557F91}" srcOrd="1" destOrd="0" presId="urn:microsoft.com/office/officeart/2005/8/layout/orgChart1"/>
    <dgm:cxn modelId="{ECDD4DE7-9EAF-364C-9E3D-2DBEE0E6229C}" type="presOf" srcId="{4BD963C7-AF70-3842-AF38-2B6779E9EC03}" destId="{4A7CF4AC-8C6E-C247-BD74-9166F8E3080C}" srcOrd="0" destOrd="0" presId="urn:microsoft.com/office/officeart/2005/8/layout/orgChart1"/>
    <dgm:cxn modelId="{1278D609-9A11-D543-898B-FBCF62EB4511}" srcId="{3B2F16FF-D2F8-4645-AED5-D0608EB2CB9F}" destId="{7EA7D939-A4C5-E948-8943-BBDC58A0F547}" srcOrd="0" destOrd="0" parTransId="{3F33EF52-E423-6E4B-8C46-0E4FD689744F}" sibTransId="{35894135-3651-DB48-8249-3100D17E6840}"/>
    <dgm:cxn modelId="{F5660D1C-1A80-C240-A3BA-776D5C52A40F}" srcId="{AE35EFAA-9631-3F4A-BF3C-135F8F60F278}" destId="{62645522-9805-EA41-8212-1E16D333AED0}" srcOrd="2" destOrd="0" parTransId="{BBF3EE14-0EFD-CB43-A69C-7E0C3E50BF9E}" sibTransId="{0DFED82B-8119-384D-8B4D-36507D29E695}"/>
    <dgm:cxn modelId="{B3B304A2-A54E-ED4E-9B80-2D5465273209}" type="presOf" srcId="{DF886B8A-8EBA-5F48-8E8A-1AF411AEBA0C}" destId="{A2E172F7-5E9B-7B44-BFC0-78A8994C6446}" srcOrd="0" destOrd="0" presId="urn:microsoft.com/office/officeart/2005/8/layout/orgChart1"/>
    <dgm:cxn modelId="{FFCD6FF8-A88D-D043-B0FA-71E2B5A4A8CB}" type="presOf" srcId="{F68A7770-E1AA-F046-98E0-3F10DDFB54DB}" destId="{D09EC75A-1039-0E4C-B2DA-19B33007AA14}" srcOrd="0" destOrd="0" presId="urn:microsoft.com/office/officeart/2005/8/layout/orgChart1"/>
    <dgm:cxn modelId="{DE39B4EB-2322-CD4E-9566-F51F224814F6}" srcId="{C95AC8AB-B4BF-A84D-B1BE-ECC30E58272E}" destId="{566CF130-D190-4441-8DFD-633C56241285}" srcOrd="3" destOrd="0" parTransId="{181A2A0C-567D-2949-A082-F1655BCF5832}" sibTransId="{66C3B7B1-A0D8-BE42-8F5F-F1EE93020D7D}"/>
    <dgm:cxn modelId="{A22FE2B9-D7E8-3746-B86B-70F99E332C05}" type="presOf" srcId="{19CC38D9-4468-F441-A9EE-BDFE861EEAB8}" destId="{1173AE7C-10FD-284A-95A0-5FA640E3DA22}" srcOrd="0" destOrd="0" presId="urn:microsoft.com/office/officeart/2005/8/layout/orgChart1"/>
    <dgm:cxn modelId="{CDEC0532-D6D0-624A-8648-3AB8B03651F5}" type="presOf" srcId="{845F1B47-295F-C342-B94E-81A416B22AAB}" destId="{7EA7310B-1E37-E542-9AA8-3EFA727FF0AF}" srcOrd="1" destOrd="0" presId="urn:microsoft.com/office/officeart/2005/8/layout/orgChart1"/>
    <dgm:cxn modelId="{42E3A3E9-0153-DF45-BC02-1BB422671263}" type="presOf" srcId="{02F4B89F-204D-4847-ADAA-726BAAEA2DBC}" destId="{454D6F1A-3BFC-AB46-95F2-DCDEF3141A8D}" srcOrd="0" destOrd="0" presId="urn:microsoft.com/office/officeart/2005/8/layout/orgChart1"/>
    <dgm:cxn modelId="{9AF3876A-6B28-F54C-A9D0-A5AE00A5C0AB}" type="presOf" srcId="{29BAA0D6-F251-8745-AA3D-8748F71BC351}" destId="{46B05A9A-946D-7A4E-A800-67CC59B6E31F}" srcOrd="1" destOrd="0" presId="urn:microsoft.com/office/officeart/2005/8/layout/orgChart1"/>
    <dgm:cxn modelId="{F0E82FDB-7912-7041-BF4D-E20C8C32FD4F}" type="presOf" srcId="{43A755AA-57BD-1643-AC85-8C29ECADCB33}" destId="{5432991B-66E4-5E43-AF12-10E4626C5693}" srcOrd="0" destOrd="0" presId="urn:microsoft.com/office/officeart/2005/8/layout/orgChart1"/>
    <dgm:cxn modelId="{BF2A10E2-94C7-6644-B4CC-963E1D147AF6}" type="presParOf" srcId="{3DE2DDB5-664A-2E47-A4A8-409FE9F5DD3F}" destId="{BA6C648A-D260-CD41-8441-D49561A27AE4}" srcOrd="0" destOrd="0" presId="urn:microsoft.com/office/officeart/2005/8/layout/orgChart1"/>
    <dgm:cxn modelId="{995D44A3-6B9D-6749-A8DE-B94132883B80}" type="presParOf" srcId="{BA6C648A-D260-CD41-8441-D49561A27AE4}" destId="{3161246D-8809-384F-97D9-CA885048D88B}" srcOrd="0" destOrd="0" presId="urn:microsoft.com/office/officeart/2005/8/layout/orgChart1"/>
    <dgm:cxn modelId="{0852C1B2-8431-2E4C-BA50-A84D4735DC0F}" type="presParOf" srcId="{3161246D-8809-384F-97D9-CA885048D88B}" destId="{F19899B4-D5C8-354E-A306-E2DAD162090C}" srcOrd="0" destOrd="0" presId="urn:microsoft.com/office/officeart/2005/8/layout/orgChart1"/>
    <dgm:cxn modelId="{BEDF8FFF-C87C-0A4F-83C9-4308E22D254D}" type="presParOf" srcId="{3161246D-8809-384F-97D9-CA885048D88B}" destId="{AA9470B1-B4FB-8A41-9B83-D2D84FF505CD}" srcOrd="1" destOrd="0" presId="urn:microsoft.com/office/officeart/2005/8/layout/orgChart1"/>
    <dgm:cxn modelId="{502A3D4B-9B83-0A46-9FF4-38AAC0D27556}" type="presParOf" srcId="{BA6C648A-D260-CD41-8441-D49561A27AE4}" destId="{3B5B7EC8-3304-BF4C-A434-60DF5CD4933A}" srcOrd="1" destOrd="0" presId="urn:microsoft.com/office/officeart/2005/8/layout/orgChart1"/>
    <dgm:cxn modelId="{FB009184-EAF6-0C48-9885-921F377B989E}" type="presParOf" srcId="{3B5B7EC8-3304-BF4C-A434-60DF5CD4933A}" destId="{0569DD33-CF8B-B346-977B-5F063D433E29}" srcOrd="0" destOrd="0" presId="urn:microsoft.com/office/officeart/2005/8/layout/orgChart1"/>
    <dgm:cxn modelId="{E69175B5-0CEF-4C4F-B58A-25139CE727CC}" type="presParOf" srcId="{3B5B7EC8-3304-BF4C-A434-60DF5CD4933A}" destId="{E848C507-AFEA-CE4E-AB97-7BEDAA75998A}" srcOrd="1" destOrd="0" presId="urn:microsoft.com/office/officeart/2005/8/layout/orgChart1"/>
    <dgm:cxn modelId="{EBA9643F-43C1-524D-A0D3-508C56A833BF}" type="presParOf" srcId="{E848C507-AFEA-CE4E-AB97-7BEDAA75998A}" destId="{9522B2C0-2B3E-E241-8B02-F7762F42DD1E}" srcOrd="0" destOrd="0" presId="urn:microsoft.com/office/officeart/2005/8/layout/orgChart1"/>
    <dgm:cxn modelId="{4594D380-AAF2-104E-9418-039467AE9116}" type="presParOf" srcId="{9522B2C0-2B3E-E241-8B02-F7762F42DD1E}" destId="{454D6F1A-3BFC-AB46-95F2-DCDEF3141A8D}" srcOrd="0" destOrd="0" presId="urn:microsoft.com/office/officeart/2005/8/layout/orgChart1"/>
    <dgm:cxn modelId="{F713A923-A266-F844-A46D-FB2D45A25678}" type="presParOf" srcId="{9522B2C0-2B3E-E241-8B02-F7762F42DD1E}" destId="{82107104-BFD0-F94D-8CB0-647CDB07A4E3}" srcOrd="1" destOrd="0" presId="urn:microsoft.com/office/officeart/2005/8/layout/orgChart1"/>
    <dgm:cxn modelId="{A67EB64C-38B2-8043-9F3A-73BA1680E0B1}" type="presParOf" srcId="{E848C507-AFEA-CE4E-AB97-7BEDAA75998A}" destId="{50B3365B-9172-084C-A307-00125FFE522A}" srcOrd="1" destOrd="0" presId="urn:microsoft.com/office/officeart/2005/8/layout/orgChart1"/>
    <dgm:cxn modelId="{2E3EA3E1-F2D8-A94D-BC67-94A16BEAB937}" type="presParOf" srcId="{50B3365B-9172-084C-A307-00125FFE522A}" destId="{741E64DD-F934-B94B-9A00-229F01AE6308}" srcOrd="0" destOrd="0" presId="urn:microsoft.com/office/officeart/2005/8/layout/orgChart1"/>
    <dgm:cxn modelId="{856F0D22-ED11-AD4C-B069-2910C44FEB36}" type="presParOf" srcId="{50B3365B-9172-084C-A307-00125FFE522A}" destId="{C14AD0E7-4F2C-E848-820A-A4C6E42B8280}" srcOrd="1" destOrd="0" presId="urn:microsoft.com/office/officeart/2005/8/layout/orgChart1"/>
    <dgm:cxn modelId="{459925BC-E5CE-CF41-9F83-0F570609DBB0}" type="presParOf" srcId="{C14AD0E7-4F2C-E848-820A-A4C6E42B8280}" destId="{F7B061F1-5738-0446-81E3-CE99AC4DF4A8}" srcOrd="0" destOrd="0" presId="urn:microsoft.com/office/officeart/2005/8/layout/orgChart1"/>
    <dgm:cxn modelId="{1C71434F-7B26-F142-A2AF-3FC370D9B717}" type="presParOf" srcId="{F7B061F1-5738-0446-81E3-CE99AC4DF4A8}" destId="{B00B730D-BB8C-074A-942E-71C2500D8700}" srcOrd="0" destOrd="0" presId="urn:microsoft.com/office/officeart/2005/8/layout/orgChart1"/>
    <dgm:cxn modelId="{AAFEB825-176D-BB41-B809-595BF0D86547}" type="presParOf" srcId="{F7B061F1-5738-0446-81E3-CE99AC4DF4A8}" destId="{8FAC6B85-1411-CF48-95E2-307AB1B129C5}" srcOrd="1" destOrd="0" presId="urn:microsoft.com/office/officeart/2005/8/layout/orgChart1"/>
    <dgm:cxn modelId="{C744FB63-221B-2A46-BAF5-56374B1089A7}" type="presParOf" srcId="{C14AD0E7-4F2C-E848-820A-A4C6E42B8280}" destId="{1D2BC39D-8BA3-5A44-99EE-A39BB44247FB}" srcOrd="1" destOrd="0" presId="urn:microsoft.com/office/officeart/2005/8/layout/orgChart1"/>
    <dgm:cxn modelId="{4AAE9D7C-AFEE-784B-8BDE-7660DE08D3C1}" type="presParOf" srcId="{C14AD0E7-4F2C-E848-820A-A4C6E42B8280}" destId="{626A012F-6B80-CE47-9382-D886FD48937A}" srcOrd="2" destOrd="0" presId="urn:microsoft.com/office/officeart/2005/8/layout/orgChart1"/>
    <dgm:cxn modelId="{52704717-2D98-0D49-89D9-9302A4DF7DF9}" type="presParOf" srcId="{50B3365B-9172-084C-A307-00125FFE522A}" destId="{7125BE46-3E33-2B4E-81E8-2028068788D8}" srcOrd="2" destOrd="0" presId="urn:microsoft.com/office/officeart/2005/8/layout/orgChart1"/>
    <dgm:cxn modelId="{DFFE2172-B0EB-A741-BAAB-C4950B6AACEA}" type="presParOf" srcId="{50B3365B-9172-084C-A307-00125FFE522A}" destId="{B7AFB1A2-2163-7740-8EB4-F262C6446B73}" srcOrd="3" destOrd="0" presId="urn:microsoft.com/office/officeart/2005/8/layout/orgChart1"/>
    <dgm:cxn modelId="{9AABE78C-5582-5040-AC53-CF93DDF463F6}" type="presParOf" srcId="{B7AFB1A2-2163-7740-8EB4-F262C6446B73}" destId="{2A9D2079-7F8D-A74C-9DEB-CB28338A4C63}" srcOrd="0" destOrd="0" presId="urn:microsoft.com/office/officeart/2005/8/layout/orgChart1"/>
    <dgm:cxn modelId="{79D0C18F-3965-E140-8111-BB5359A88F0F}" type="presParOf" srcId="{2A9D2079-7F8D-A74C-9DEB-CB28338A4C63}" destId="{7BBE00A6-79FC-974B-ADA6-96900F989FA5}" srcOrd="0" destOrd="0" presId="urn:microsoft.com/office/officeart/2005/8/layout/orgChart1"/>
    <dgm:cxn modelId="{45E23B6C-D535-F840-9E78-72EF7C1C6A1F}" type="presParOf" srcId="{2A9D2079-7F8D-A74C-9DEB-CB28338A4C63}" destId="{28702EDA-1B43-6747-8259-617814F437DD}" srcOrd="1" destOrd="0" presId="urn:microsoft.com/office/officeart/2005/8/layout/orgChart1"/>
    <dgm:cxn modelId="{6C2AB80E-9F40-6D40-8D31-4B49C96895D0}" type="presParOf" srcId="{B7AFB1A2-2163-7740-8EB4-F262C6446B73}" destId="{469F8D78-E798-1F49-88C9-E5AFDCEA37E7}" srcOrd="1" destOrd="0" presId="urn:microsoft.com/office/officeart/2005/8/layout/orgChart1"/>
    <dgm:cxn modelId="{A53B928E-10E4-C845-AD14-A25228502F4C}" type="presParOf" srcId="{B7AFB1A2-2163-7740-8EB4-F262C6446B73}" destId="{4DAFED2A-9A82-4841-8ADF-1548E6C44B8E}" srcOrd="2" destOrd="0" presId="urn:microsoft.com/office/officeart/2005/8/layout/orgChart1"/>
    <dgm:cxn modelId="{3C4826D6-EC57-D44D-A206-4048FEB78B9E}" type="presParOf" srcId="{50B3365B-9172-084C-A307-00125FFE522A}" destId="{C516BE30-29CD-884D-8899-83ACEE97EF63}" srcOrd="4" destOrd="0" presId="urn:microsoft.com/office/officeart/2005/8/layout/orgChart1"/>
    <dgm:cxn modelId="{8423249A-2EFF-6D48-BEE0-BB6A25C3DDC2}" type="presParOf" srcId="{50B3365B-9172-084C-A307-00125FFE522A}" destId="{73B44E81-17C3-F94C-A987-F0254672353C}" srcOrd="5" destOrd="0" presId="urn:microsoft.com/office/officeart/2005/8/layout/orgChart1"/>
    <dgm:cxn modelId="{2918BB63-9377-6C41-B00D-AA726DA3E73A}" type="presParOf" srcId="{73B44E81-17C3-F94C-A987-F0254672353C}" destId="{8CB89CD0-485F-8E4A-AB9A-E4AB11B3085A}" srcOrd="0" destOrd="0" presId="urn:microsoft.com/office/officeart/2005/8/layout/orgChart1"/>
    <dgm:cxn modelId="{716ACC74-9B8F-3246-9C90-1553A8E9B4B2}" type="presParOf" srcId="{8CB89CD0-485F-8E4A-AB9A-E4AB11B3085A}" destId="{2FE3FF79-A258-DC4D-A626-022D374911E8}" srcOrd="0" destOrd="0" presId="urn:microsoft.com/office/officeart/2005/8/layout/orgChart1"/>
    <dgm:cxn modelId="{7F7063A2-DB3D-984E-A5B0-1766954501CF}" type="presParOf" srcId="{8CB89CD0-485F-8E4A-AB9A-E4AB11B3085A}" destId="{E6492EBB-499D-CA4F-8C8A-00B335661FC0}" srcOrd="1" destOrd="0" presId="urn:microsoft.com/office/officeart/2005/8/layout/orgChart1"/>
    <dgm:cxn modelId="{0C236C0B-013D-FE4C-A8CA-74D35D6E94FE}" type="presParOf" srcId="{73B44E81-17C3-F94C-A987-F0254672353C}" destId="{F718E41E-D8DE-514B-AD61-FBC17E2655A6}" srcOrd="1" destOrd="0" presId="urn:microsoft.com/office/officeart/2005/8/layout/orgChart1"/>
    <dgm:cxn modelId="{B62A3571-A260-9D44-AEB1-C5FC1AE3CFB5}" type="presParOf" srcId="{73B44E81-17C3-F94C-A987-F0254672353C}" destId="{D30AD2CB-C6F3-6B43-B755-FEB73BDEA61D}" srcOrd="2" destOrd="0" presId="urn:microsoft.com/office/officeart/2005/8/layout/orgChart1"/>
    <dgm:cxn modelId="{D09D336A-D352-7748-B4A8-97A86B1E8B24}" type="presParOf" srcId="{50B3365B-9172-084C-A307-00125FFE522A}" destId="{49C041C2-0E19-0945-9427-C16D8194CD08}" srcOrd="6" destOrd="0" presId="urn:microsoft.com/office/officeart/2005/8/layout/orgChart1"/>
    <dgm:cxn modelId="{D4D0CB00-54BB-B241-86A9-21BC4CE9EEC5}" type="presParOf" srcId="{50B3365B-9172-084C-A307-00125FFE522A}" destId="{EC4C1196-ACCE-3648-A717-905663DE2460}" srcOrd="7" destOrd="0" presId="urn:microsoft.com/office/officeart/2005/8/layout/orgChart1"/>
    <dgm:cxn modelId="{6B399CAB-0565-4A47-BDB0-E81D4C0CDBA6}" type="presParOf" srcId="{EC4C1196-ACCE-3648-A717-905663DE2460}" destId="{E2E8AAF2-D2A1-1D43-836B-48257AE80E2A}" srcOrd="0" destOrd="0" presId="urn:microsoft.com/office/officeart/2005/8/layout/orgChart1"/>
    <dgm:cxn modelId="{CD977E40-4377-B141-8FDD-3F07CB4501CE}" type="presParOf" srcId="{E2E8AAF2-D2A1-1D43-836B-48257AE80E2A}" destId="{AE01E5AB-B59E-F342-A839-2259FCE4DAC3}" srcOrd="0" destOrd="0" presId="urn:microsoft.com/office/officeart/2005/8/layout/orgChart1"/>
    <dgm:cxn modelId="{0127D5CF-0AA4-CA4B-B2C2-BDE4878AB599}" type="presParOf" srcId="{E2E8AAF2-D2A1-1D43-836B-48257AE80E2A}" destId="{8F76B42C-362E-C142-928D-7E2FD4ECDAE4}" srcOrd="1" destOrd="0" presId="urn:microsoft.com/office/officeart/2005/8/layout/orgChart1"/>
    <dgm:cxn modelId="{5982DAB4-EBB3-C741-A2BC-FDD704AE5FB7}" type="presParOf" srcId="{EC4C1196-ACCE-3648-A717-905663DE2460}" destId="{850B11F8-C572-4245-B4AF-234088CCC20F}" srcOrd="1" destOrd="0" presId="urn:microsoft.com/office/officeart/2005/8/layout/orgChart1"/>
    <dgm:cxn modelId="{74192ACD-959F-B94E-AF79-0E4B465F0833}" type="presParOf" srcId="{EC4C1196-ACCE-3648-A717-905663DE2460}" destId="{CAF61D59-0754-C048-A575-F61DC64AC4BA}" srcOrd="2" destOrd="0" presId="urn:microsoft.com/office/officeart/2005/8/layout/orgChart1"/>
    <dgm:cxn modelId="{9141108E-73B9-934A-ABA8-81B36EC3AB38}" type="presParOf" srcId="{E848C507-AFEA-CE4E-AB97-7BEDAA75998A}" destId="{BF5BB05A-29DC-9B4A-95B1-AAA9951694F6}" srcOrd="2" destOrd="0" presId="urn:microsoft.com/office/officeart/2005/8/layout/orgChart1"/>
    <dgm:cxn modelId="{BCAEC0E2-07DC-6F43-8B60-617FBFCB2E2A}" type="presParOf" srcId="{3B5B7EC8-3304-BF4C-A434-60DF5CD4933A}" destId="{1173AE7C-10FD-284A-95A0-5FA640E3DA22}" srcOrd="2" destOrd="0" presId="urn:microsoft.com/office/officeart/2005/8/layout/orgChart1"/>
    <dgm:cxn modelId="{82377037-F899-A246-82D5-39EEEFECB6BF}" type="presParOf" srcId="{3B5B7EC8-3304-BF4C-A434-60DF5CD4933A}" destId="{21F4F534-8300-B740-8E23-D777D2C6064C}" srcOrd="3" destOrd="0" presId="urn:microsoft.com/office/officeart/2005/8/layout/orgChart1"/>
    <dgm:cxn modelId="{7B7C0DA8-AB12-6B47-A9F0-BFDC5E9F1B65}" type="presParOf" srcId="{21F4F534-8300-B740-8E23-D777D2C6064C}" destId="{6F8BB8C0-AC25-CA40-9EB5-1D3FD02ED78B}" srcOrd="0" destOrd="0" presId="urn:microsoft.com/office/officeart/2005/8/layout/orgChart1"/>
    <dgm:cxn modelId="{A8F66366-C7B9-6444-913D-336872CF39A5}" type="presParOf" srcId="{6F8BB8C0-AC25-CA40-9EB5-1D3FD02ED78B}" destId="{B7255EB5-5602-6847-883E-BCDB4DCDBB6C}" srcOrd="0" destOrd="0" presId="urn:microsoft.com/office/officeart/2005/8/layout/orgChart1"/>
    <dgm:cxn modelId="{D109F39C-1DF6-3F4A-9FD6-3229275110D0}" type="presParOf" srcId="{6F8BB8C0-AC25-CA40-9EB5-1D3FD02ED78B}" destId="{41CF6396-0960-BB48-A6A7-6C4D288AFCBE}" srcOrd="1" destOrd="0" presId="urn:microsoft.com/office/officeart/2005/8/layout/orgChart1"/>
    <dgm:cxn modelId="{82058504-DE18-DE49-BB6C-C0FDCE4E4B6D}" type="presParOf" srcId="{21F4F534-8300-B740-8E23-D777D2C6064C}" destId="{B7D0495B-05A2-A148-880B-F4D11ED600ED}" srcOrd="1" destOrd="0" presId="urn:microsoft.com/office/officeart/2005/8/layout/orgChart1"/>
    <dgm:cxn modelId="{23298154-F08C-0B44-B3F3-11CE2FFCF6C5}" type="presParOf" srcId="{B7D0495B-05A2-A148-880B-F4D11ED600ED}" destId="{D8574548-8393-7A47-8ACD-E5879E36251F}" srcOrd="0" destOrd="0" presId="urn:microsoft.com/office/officeart/2005/8/layout/orgChart1"/>
    <dgm:cxn modelId="{1B4DC7EB-AF82-C041-97A8-C871505514EA}" type="presParOf" srcId="{B7D0495B-05A2-A148-880B-F4D11ED600ED}" destId="{5F32C344-4673-D846-990B-CD115DCF855B}" srcOrd="1" destOrd="0" presId="urn:microsoft.com/office/officeart/2005/8/layout/orgChart1"/>
    <dgm:cxn modelId="{1FDC6269-D9A1-6347-B8DD-88F3BB237428}" type="presParOf" srcId="{5F32C344-4673-D846-990B-CD115DCF855B}" destId="{4AE71F25-D01E-FD4F-83BC-258253BEADBA}" srcOrd="0" destOrd="0" presId="urn:microsoft.com/office/officeart/2005/8/layout/orgChart1"/>
    <dgm:cxn modelId="{D81A1939-8EEB-7F4F-9A41-5D71BD311A34}" type="presParOf" srcId="{4AE71F25-D01E-FD4F-83BC-258253BEADBA}" destId="{FFDC0D9D-A984-2B49-BEAC-1DD80763E675}" srcOrd="0" destOrd="0" presId="urn:microsoft.com/office/officeart/2005/8/layout/orgChart1"/>
    <dgm:cxn modelId="{F2E61CE8-D437-BD49-B49F-F3C2681C787A}" type="presParOf" srcId="{4AE71F25-D01E-FD4F-83BC-258253BEADBA}" destId="{710CB443-7ABD-B044-ACA8-8DB04146A733}" srcOrd="1" destOrd="0" presId="urn:microsoft.com/office/officeart/2005/8/layout/orgChart1"/>
    <dgm:cxn modelId="{319121F5-698E-4248-8035-6546F5D81869}" type="presParOf" srcId="{5F32C344-4673-D846-990B-CD115DCF855B}" destId="{2473C55D-7067-9248-8C59-02BE43F7DE95}" srcOrd="1" destOrd="0" presId="urn:microsoft.com/office/officeart/2005/8/layout/orgChart1"/>
    <dgm:cxn modelId="{110DC20B-2797-9448-B17F-205554A83084}" type="presParOf" srcId="{2473C55D-7067-9248-8C59-02BE43F7DE95}" destId="{1A739C90-C382-7F47-8048-928EC00A45B4}" srcOrd="0" destOrd="0" presId="urn:microsoft.com/office/officeart/2005/8/layout/orgChart1"/>
    <dgm:cxn modelId="{F2B9B1EF-3C95-6D40-A21F-5146E8FA44B8}" type="presParOf" srcId="{2473C55D-7067-9248-8C59-02BE43F7DE95}" destId="{7C8D06E5-C371-854F-AC56-25688697C98E}" srcOrd="1" destOrd="0" presId="urn:microsoft.com/office/officeart/2005/8/layout/orgChart1"/>
    <dgm:cxn modelId="{B64FD23F-F00A-0C41-AA33-A8E2A6117121}" type="presParOf" srcId="{7C8D06E5-C371-854F-AC56-25688697C98E}" destId="{D3AE3498-92BD-CD45-9D28-3D79D8564C3B}" srcOrd="0" destOrd="0" presId="urn:microsoft.com/office/officeart/2005/8/layout/orgChart1"/>
    <dgm:cxn modelId="{EEBBC5E3-E099-D346-A737-519725C04D08}" type="presParOf" srcId="{D3AE3498-92BD-CD45-9D28-3D79D8564C3B}" destId="{454D4BBE-1432-F34E-8265-EB19ADCB204E}" srcOrd="0" destOrd="0" presId="urn:microsoft.com/office/officeart/2005/8/layout/orgChart1"/>
    <dgm:cxn modelId="{4896FC24-2CF1-FE42-8AA0-5721E5556877}" type="presParOf" srcId="{D3AE3498-92BD-CD45-9D28-3D79D8564C3B}" destId="{7BE9F353-49F0-5D4B-91DE-E70B8CAF480D}" srcOrd="1" destOrd="0" presId="urn:microsoft.com/office/officeart/2005/8/layout/orgChart1"/>
    <dgm:cxn modelId="{BD67C7C2-21E9-9745-B1D5-21141E2BF71F}" type="presParOf" srcId="{7C8D06E5-C371-854F-AC56-25688697C98E}" destId="{5C5C3BC4-CF08-ED43-B008-CC1DFD7872F8}" srcOrd="1" destOrd="0" presId="urn:microsoft.com/office/officeart/2005/8/layout/orgChart1"/>
    <dgm:cxn modelId="{05F3900B-6605-F841-BF38-7A539F975BC2}" type="presParOf" srcId="{7C8D06E5-C371-854F-AC56-25688697C98E}" destId="{532933A9-EE3B-4247-8E3A-5E582578DFC2}" srcOrd="2" destOrd="0" presId="urn:microsoft.com/office/officeart/2005/8/layout/orgChart1"/>
    <dgm:cxn modelId="{82A3CDF8-AC95-EF46-9733-6DD73E78EE80}" type="presParOf" srcId="{5F32C344-4673-D846-990B-CD115DCF855B}" destId="{B8782E0E-D1BE-B34B-AB26-D39470678AFC}" srcOrd="2" destOrd="0" presId="urn:microsoft.com/office/officeart/2005/8/layout/orgChart1"/>
    <dgm:cxn modelId="{3E91299D-B2A8-0F45-8494-7ECAFDA44383}" type="presParOf" srcId="{B7D0495B-05A2-A148-880B-F4D11ED600ED}" destId="{1FD91999-9F7D-FD4B-83A8-1E31104A5A96}" srcOrd="2" destOrd="0" presId="urn:microsoft.com/office/officeart/2005/8/layout/orgChart1"/>
    <dgm:cxn modelId="{A6E14475-2AB2-4041-A5DF-4B501F0AFFEB}" type="presParOf" srcId="{B7D0495B-05A2-A148-880B-F4D11ED600ED}" destId="{222468CB-A2D6-A747-9A56-7EAFD111C5CE}" srcOrd="3" destOrd="0" presId="urn:microsoft.com/office/officeart/2005/8/layout/orgChart1"/>
    <dgm:cxn modelId="{605EB89E-D281-0B42-83CA-A297F0EFF53E}" type="presParOf" srcId="{222468CB-A2D6-A747-9A56-7EAFD111C5CE}" destId="{6D0CE268-A34A-8449-BDB0-A53126B0F4B7}" srcOrd="0" destOrd="0" presId="urn:microsoft.com/office/officeart/2005/8/layout/orgChart1"/>
    <dgm:cxn modelId="{9B8B9AB6-1E05-1843-ACEE-23C6150AD44E}" type="presParOf" srcId="{6D0CE268-A34A-8449-BDB0-A53126B0F4B7}" destId="{6FAB2514-C4C8-F846-B68D-75EFD43FC4EA}" srcOrd="0" destOrd="0" presId="urn:microsoft.com/office/officeart/2005/8/layout/orgChart1"/>
    <dgm:cxn modelId="{039F3ACA-ABE1-F54B-8203-F2B6C92CD388}" type="presParOf" srcId="{6D0CE268-A34A-8449-BDB0-A53126B0F4B7}" destId="{E0793DA0-AC20-0D4D-8929-02C90AEC0DA4}" srcOrd="1" destOrd="0" presId="urn:microsoft.com/office/officeart/2005/8/layout/orgChart1"/>
    <dgm:cxn modelId="{2D015929-B70C-9245-A063-D288FA0921FE}" type="presParOf" srcId="{222468CB-A2D6-A747-9A56-7EAFD111C5CE}" destId="{DBE0365D-CB35-AA4E-B478-712B576A2DB8}" srcOrd="1" destOrd="0" presId="urn:microsoft.com/office/officeart/2005/8/layout/orgChart1"/>
    <dgm:cxn modelId="{3DC83B5B-F621-EF4D-86AC-AE62D28900D6}" type="presParOf" srcId="{DBE0365D-CB35-AA4E-B478-712B576A2DB8}" destId="{298F8B64-25D4-C043-96F4-7FF62F6EC93A}" srcOrd="0" destOrd="0" presId="urn:microsoft.com/office/officeart/2005/8/layout/orgChart1"/>
    <dgm:cxn modelId="{5DDE8692-6467-BA4A-97AC-B44BD66DA7E3}" type="presParOf" srcId="{DBE0365D-CB35-AA4E-B478-712B576A2DB8}" destId="{489A140D-6F49-AE43-8006-E7B6780BAE6D}" srcOrd="1" destOrd="0" presId="urn:microsoft.com/office/officeart/2005/8/layout/orgChart1"/>
    <dgm:cxn modelId="{2A515553-813B-B545-8AE7-41921BBB6271}" type="presParOf" srcId="{489A140D-6F49-AE43-8006-E7B6780BAE6D}" destId="{E3721091-E950-3749-8C68-24F1D406C599}" srcOrd="0" destOrd="0" presId="urn:microsoft.com/office/officeart/2005/8/layout/orgChart1"/>
    <dgm:cxn modelId="{E18B4737-8C40-0A42-9185-0956E7D887CA}" type="presParOf" srcId="{E3721091-E950-3749-8C68-24F1D406C599}" destId="{21D3520F-F28B-6E41-B77C-C417D12F0DE1}" srcOrd="0" destOrd="0" presId="urn:microsoft.com/office/officeart/2005/8/layout/orgChart1"/>
    <dgm:cxn modelId="{DC1BA4B8-A716-4341-A117-CD92DB31C0EC}" type="presParOf" srcId="{E3721091-E950-3749-8C68-24F1D406C599}" destId="{FF38C6F0-AEA2-A344-811C-932957AB9131}" srcOrd="1" destOrd="0" presId="urn:microsoft.com/office/officeart/2005/8/layout/orgChart1"/>
    <dgm:cxn modelId="{6E4DB51F-02C4-284A-97F5-DA868A5A8289}" type="presParOf" srcId="{489A140D-6F49-AE43-8006-E7B6780BAE6D}" destId="{C49536E1-6FEC-1345-9722-83937458FA0F}" srcOrd="1" destOrd="0" presId="urn:microsoft.com/office/officeart/2005/8/layout/orgChart1"/>
    <dgm:cxn modelId="{E7AC1247-85CE-3F4D-816F-4B74566118CF}" type="presParOf" srcId="{C49536E1-6FEC-1345-9722-83937458FA0F}" destId="{FB473C23-072D-A54F-94F5-858A5007EEAE}" srcOrd="0" destOrd="0" presId="urn:microsoft.com/office/officeart/2005/8/layout/orgChart1"/>
    <dgm:cxn modelId="{1D4AF354-91BC-D348-9BE4-F9862F9C4AE2}" type="presParOf" srcId="{C49536E1-6FEC-1345-9722-83937458FA0F}" destId="{4F9B94BD-05D7-3F43-A598-BD056F8252D2}" srcOrd="1" destOrd="0" presId="urn:microsoft.com/office/officeart/2005/8/layout/orgChart1"/>
    <dgm:cxn modelId="{81333A39-C124-614A-BF3C-14A2112B128A}" type="presParOf" srcId="{4F9B94BD-05D7-3F43-A598-BD056F8252D2}" destId="{402C43B9-CA7B-4545-BF97-B9DF6E34D2F4}" srcOrd="0" destOrd="0" presId="urn:microsoft.com/office/officeart/2005/8/layout/orgChart1"/>
    <dgm:cxn modelId="{FE732466-67E1-5E40-BBFF-53D113B8C24E}" type="presParOf" srcId="{402C43B9-CA7B-4545-BF97-B9DF6E34D2F4}" destId="{7ADE15C2-3C2B-2446-8A10-D3AF6BB2748E}" srcOrd="0" destOrd="0" presId="urn:microsoft.com/office/officeart/2005/8/layout/orgChart1"/>
    <dgm:cxn modelId="{0B483F2B-0D7F-4B49-B154-B76B9127B600}" type="presParOf" srcId="{402C43B9-CA7B-4545-BF97-B9DF6E34D2F4}" destId="{36A9B53E-4A76-AE45-B941-3A4F7661402B}" srcOrd="1" destOrd="0" presId="urn:microsoft.com/office/officeart/2005/8/layout/orgChart1"/>
    <dgm:cxn modelId="{B3D558BD-AA38-CB49-92F6-D19E4A3514F3}" type="presParOf" srcId="{4F9B94BD-05D7-3F43-A598-BD056F8252D2}" destId="{F8DDCAF4-6CBC-3441-A93A-08F73103B0C6}" srcOrd="1" destOrd="0" presId="urn:microsoft.com/office/officeart/2005/8/layout/orgChart1"/>
    <dgm:cxn modelId="{11A015CB-6B73-A646-9C51-484D0B615723}" type="presParOf" srcId="{4F9B94BD-05D7-3F43-A598-BD056F8252D2}" destId="{37FC2B86-54F1-AB43-8362-19E17B1C43E5}" srcOrd="2" destOrd="0" presId="urn:microsoft.com/office/officeart/2005/8/layout/orgChart1"/>
    <dgm:cxn modelId="{3E783DDD-51B2-5C46-898C-22C2D98AD12E}" type="presParOf" srcId="{C49536E1-6FEC-1345-9722-83937458FA0F}" destId="{084C5640-408F-5644-8756-D426BB6A54B5}" srcOrd="2" destOrd="0" presId="urn:microsoft.com/office/officeart/2005/8/layout/orgChart1"/>
    <dgm:cxn modelId="{1EB18757-9F49-A942-8925-A0B3023982BA}" type="presParOf" srcId="{C49536E1-6FEC-1345-9722-83937458FA0F}" destId="{B0248A4B-1816-2C4E-951A-29B3C629A90C}" srcOrd="3" destOrd="0" presId="urn:microsoft.com/office/officeart/2005/8/layout/orgChart1"/>
    <dgm:cxn modelId="{5D8C6EEA-2A99-A64D-98A5-0BF770DFCAB9}" type="presParOf" srcId="{B0248A4B-1816-2C4E-951A-29B3C629A90C}" destId="{89FE153E-9B14-F142-AF94-03AB45C2EDA9}" srcOrd="0" destOrd="0" presId="urn:microsoft.com/office/officeart/2005/8/layout/orgChart1"/>
    <dgm:cxn modelId="{4BABC273-EFA4-574E-AB61-87C5452C28BC}" type="presParOf" srcId="{89FE153E-9B14-F142-AF94-03AB45C2EDA9}" destId="{24AEEB8D-B3C3-874B-B344-4685208EE591}" srcOrd="0" destOrd="0" presId="urn:microsoft.com/office/officeart/2005/8/layout/orgChart1"/>
    <dgm:cxn modelId="{C44440B2-18A9-B04D-8A12-DC796A14359C}" type="presParOf" srcId="{89FE153E-9B14-F142-AF94-03AB45C2EDA9}" destId="{33422853-78D6-4D41-90EB-B8256F1BA311}" srcOrd="1" destOrd="0" presId="urn:microsoft.com/office/officeart/2005/8/layout/orgChart1"/>
    <dgm:cxn modelId="{793AD1A4-22B9-7E41-8104-594AD0D5B7AD}" type="presParOf" srcId="{B0248A4B-1816-2C4E-951A-29B3C629A90C}" destId="{91FCBAD3-A740-2141-931D-EDE03AFAE047}" srcOrd="1" destOrd="0" presId="urn:microsoft.com/office/officeart/2005/8/layout/orgChart1"/>
    <dgm:cxn modelId="{DF76F2D9-35E8-E640-BE62-C33F96EC389F}" type="presParOf" srcId="{B0248A4B-1816-2C4E-951A-29B3C629A90C}" destId="{661646C1-8A29-EA43-8B4F-C05127EABB8D}" srcOrd="2" destOrd="0" presId="urn:microsoft.com/office/officeart/2005/8/layout/orgChart1"/>
    <dgm:cxn modelId="{92C2158E-397B-F048-97D1-976E308F9057}" type="presParOf" srcId="{489A140D-6F49-AE43-8006-E7B6780BAE6D}" destId="{96480A09-02AB-784D-975A-B50A235FFF92}" srcOrd="2" destOrd="0" presId="urn:microsoft.com/office/officeart/2005/8/layout/orgChart1"/>
    <dgm:cxn modelId="{CF7F1AE7-B504-0945-9BB2-94DF52E5C073}" type="presParOf" srcId="{DBE0365D-CB35-AA4E-B478-712B576A2DB8}" destId="{D09EC75A-1039-0E4C-B2DA-19B33007AA14}" srcOrd="2" destOrd="0" presId="urn:microsoft.com/office/officeart/2005/8/layout/orgChart1"/>
    <dgm:cxn modelId="{AADBDFB0-3539-324E-B5D0-ADF9BB8E133C}" type="presParOf" srcId="{DBE0365D-CB35-AA4E-B478-712B576A2DB8}" destId="{B1445C38-A894-C34A-9468-D47CFF7DA1EA}" srcOrd="3" destOrd="0" presId="urn:microsoft.com/office/officeart/2005/8/layout/orgChart1"/>
    <dgm:cxn modelId="{1965272F-7DB9-8F45-B8FF-67E269B484B2}" type="presParOf" srcId="{B1445C38-A894-C34A-9468-D47CFF7DA1EA}" destId="{0D7546D7-8E6C-3A4B-8B5A-87E22C668EB0}" srcOrd="0" destOrd="0" presId="urn:microsoft.com/office/officeart/2005/8/layout/orgChart1"/>
    <dgm:cxn modelId="{6E9707BE-2ECF-9543-8B56-26565C98B38D}" type="presParOf" srcId="{0D7546D7-8E6C-3A4B-8B5A-87E22C668EB0}" destId="{BF02D5C4-CD40-2D44-B0EF-54817065DB64}" srcOrd="0" destOrd="0" presId="urn:microsoft.com/office/officeart/2005/8/layout/orgChart1"/>
    <dgm:cxn modelId="{25E83D83-F641-B545-9AB8-774D99A29B76}" type="presParOf" srcId="{0D7546D7-8E6C-3A4B-8B5A-87E22C668EB0}" destId="{95C288CD-4535-D84E-91FF-4441AE8DD617}" srcOrd="1" destOrd="0" presId="urn:microsoft.com/office/officeart/2005/8/layout/orgChart1"/>
    <dgm:cxn modelId="{DB9AD2D5-A99B-6E4E-A773-B525D56AE046}" type="presParOf" srcId="{B1445C38-A894-C34A-9468-D47CFF7DA1EA}" destId="{AA24137D-F70C-7344-ACF1-356B1896CEEC}" srcOrd="1" destOrd="0" presId="urn:microsoft.com/office/officeart/2005/8/layout/orgChart1"/>
    <dgm:cxn modelId="{39215B78-CAE3-AA4C-ADB3-879800087FC3}" type="presParOf" srcId="{AA24137D-F70C-7344-ACF1-356B1896CEEC}" destId="{9148E8AA-BDB3-DC40-8251-4F941B54D6CD}" srcOrd="0" destOrd="0" presId="urn:microsoft.com/office/officeart/2005/8/layout/orgChart1"/>
    <dgm:cxn modelId="{89F2AF65-6C46-324D-99C6-E7844852BA56}" type="presParOf" srcId="{AA24137D-F70C-7344-ACF1-356B1896CEEC}" destId="{BACC3CF3-B8F9-7045-93DF-63F107A66F82}" srcOrd="1" destOrd="0" presId="urn:microsoft.com/office/officeart/2005/8/layout/orgChart1"/>
    <dgm:cxn modelId="{81C0CD1E-0CE0-254A-ACF4-C01C5446E9EC}" type="presParOf" srcId="{BACC3CF3-B8F9-7045-93DF-63F107A66F82}" destId="{B385E1BE-D002-904E-909C-FD2A1FD38FE7}" srcOrd="0" destOrd="0" presId="urn:microsoft.com/office/officeart/2005/8/layout/orgChart1"/>
    <dgm:cxn modelId="{8E997ED1-1DEF-A143-B5AA-083AF7208F22}" type="presParOf" srcId="{B385E1BE-D002-904E-909C-FD2A1FD38FE7}" destId="{7D25992C-F733-FD4B-B00B-85EAC85B1E7B}" srcOrd="0" destOrd="0" presId="urn:microsoft.com/office/officeart/2005/8/layout/orgChart1"/>
    <dgm:cxn modelId="{30EF2AE8-0531-EA4B-A35B-F7659A07DDF5}" type="presParOf" srcId="{B385E1BE-D002-904E-909C-FD2A1FD38FE7}" destId="{46B05A9A-946D-7A4E-A800-67CC59B6E31F}" srcOrd="1" destOrd="0" presId="urn:microsoft.com/office/officeart/2005/8/layout/orgChart1"/>
    <dgm:cxn modelId="{BCBD7C07-3FA6-8741-A757-E1FE4FE52481}" type="presParOf" srcId="{BACC3CF3-B8F9-7045-93DF-63F107A66F82}" destId="{CAA5047F-ACE2-6141-8C6F-5A9F6B10FAA1}" srcOrd="1" destOrd="0" presId="urn:microsoft.com/office/officeart/2005/8/layout/orgChart1"/>
    <dgm:cxn modelId="{34958AF7-5B67-C547-A656-8AD8A8DD016C}" type="presParOf" srcId="{BACC3CF3-B8F9-7045-93DF-63F107A66F82}" destId="{5C513C47-18FA-954A-B1CE-5464F4EB6604}" srcOrd="2" destOrd="0" presId="urn:microsoft.com/office/officeart/2005/8/layout/orgChart1"/>
    <dgm:cxn modelId="{2D2C9E70-1549-D049-9A4F-2C4D1AECCEE3}" type="presParOf" srcId="{AA24137D-F70C-7344-ACF1-356B1896CEEC}" destId="{FE306EBA-3D6C-1B4F-9F92-4AD96ECEC98F}" srcOrd="2" destOrd="0" presId="urn:microsoft.com/office/officeart/2005/8/layout/orgChart1"/>
    <dgm:cxn modelId="{962000F1-6EE8-4A43-B794-207B4146F956}" type="presParOf" srcId="{AA24137D-F70C-7344-ACF1-356B1896CEEC}" destId="{198CA5A0-753A-F945-A068-C52E00B37497}" srcOrd="3" destOrd="0" presId="urn:microsoft.com/office/officeart/2005/8/layout/orgChart1"/>
    <dgm:cxn modelId="{7FC24865-9791-C640-8417-F9F8B7B4E151}" type="presParOf" srcId="{198CA5A0-753A-F945-A068-C52E00B37497}" destId="{A7FDA8EC-FA8E-044C-AF7F-F0AA93E57918}" srcOrd="0" destOrd="0" presId="urn:microsoft.com/office/officeart/2005/8/layout/orgChart1"/>
    <dgm:cxn modelId="{C77E1D21-BDA8-5746-85AA-75ECC0D0B5A2}" type="presParOf" srcId="{A7FDA8EC-FA8E-044C-AF7F-F0AA93E57918}" destId="{6D80021E-2CB3-9749-B448-01382E149437}" srcOrd="0" destOrd="0" presId="urn:microsoft.com/office/officeart/2005/8/layout/orgChart1"/>
    <dgm:cxn modelId="{B1FCC50D-8E00-B94E-8D4A-8A0442C240DC}" type="presParOf" srcId="{A7FDA8EC-FA8E-044C-AF7F-F0AA93E57918}" destId="{5794A15E-73EB-C74D-9653-5DEBE96F1E55}" srcOrd="1" destOrd="0" presId="urn:microsoft.com/office/officeart/2005/8/layout/orgChart1"/>
    <dgm:cxn modelId="{8DC68438-DD3A-7746-B7B2-E7BA68FE4775}" type="presParOf" srcId="{198CA5A0-753A-F945-A068-C52E00B37497}" destId="{2E82E538-5387-3347-9CFC-2F9361FFBCE8}" srcOrd="1" destOrd="0" presId="urn:microsoft.com/office/officeart/2005/8/layout/orgChart1"/>
    <dgm:cxn modelId="{3E56F650-2982-114B-8499-9EDE2B050613}" type="presParOf" srcId="{198CA5A0-753A-F945-A068-C52E00B37497}" destId="{1F690F91-86A3-BB49-961C-FF8E647A923C}" srcOrd="2" destOrd="0" presId="urn:microsoft.com/office/officeart/2005/8/layout/orgChart1"/>
    <dgm:cxn modelId="{6855C341-E518-384A-A85A-7263136F333C}" type="presParOf" srcId="{B1445C38-A894-C34A-9468-D47CFF7DA1EA}" destId="{A1D0905B-D916-3449-9651-760E3C5F6563}" srcOrd="2" destOrd="0" presId="urn:microsoft.com/office/officeart/2005/8/layout/orgChart1"/>
    <dgm:cxn modelId="{81ADB8F5-6CCE-AD4A-87E9-1B5B4AE39979}" type="presParOf" srcId="{222468CB-A2D6-A747-9A56-7EAFD111C5CE}" destId="{A587FA83-D000-9A4C-8E69-139727D0378C}" srcOrd="2" destOrd="0" presId="urn:microsoft.com/office/officeart/2005/8/layout/orgChart1"/>
    <dgm:cxn modelId="{74BD5BDB-D24D-0C4C-8EDA-4A3DFCF60B8A}" type="presParOf" srcId="{B7D0495B-05A2-A148-880B-F4D11ED600ED}" destId="{CA7FF910-33C7-634D-B5D0-F5454CE4126C}" srcOrd="4" destOrd="0" presId="urn:microsoft.com/office/officeart/2005/8/layout/orgChart1"/>
    <dgm:cxn modelId="{051AA586-F353-4F4A-A712-D823A70D4E1C}" type="presParOf" srcId="{B7D0495B-05A2-A148-880B-F4D11ED600ED}" destId="{CA364F73-5D5A-284C-B9C6-7D0388020DDB}" srcOrd="5" destOrd="0" presId="urn:microsoft.com/office/officeart/2005/8/layout/orgChart1"/>
    <dgm:cxn modelId="{E47B761C-95D6-0440-939E-C7722F5579C2}" type="presParOf" srcId="{CA364F73-5D5A-284C-B9C6-7D0388020DDB}" destId="{D1493B72-800A-1147-B21B-B83751ED3983}" srcOrd="0" destOrd="0" presId="urn:microsoft.com/office/officeart/2005/8/layout/orgChart1"/>
    <dgm:cxn modelId="{B0A1B42A-9E60-394F-B089-7BCAD4FF305E}" type="presParOf" srcId="{D1493B72-800A-1147-B21B-B83751ED3983}" destId="{A38C89BA-43FC-6C45-8860-44862B9D148C}" srcOrd="0" destOrd="0" presId="urn:microsoft.com/office/officeart/2005/8/layout/orgChart1"/>
    <dgm:cxn modelId="{AC6D7D33-E9D3-CA42-B010-99FFFBAF21A4}" type="presParOf" srcId="{D1493B72-800A-1147-B21B-B83751ED3983}" destId="{1DA613C4-15A7-334A-89D5-C3D87644581C}" srcOrd="1" destOrd="0" presId="urn:microsoft.com/office/officeart/2005/8/layout/orgChart1"/>
    <dgm:cxn modelId="{29F12700-F098-E94D-A398-AD75714721B5}" type="presParOf" srcId="{CA364F73-5D5A-284C-B9C6-7D0388020DDB}" destId="{D39BCBF2-3D50-0445-BE2E-B231441C4140}" srcOrd="1" destOrd="0" presId="urn:microsoft.com/office/officeart/2005/8/layout/orgChart1"/>
    <dgm:cxn modelId="{1CB73EA9-83DA-0845-9224-FBA07E2E1DD8}" type="presParOf" srcId="{D39BCBF2-3D50-0445-BE2E-B231441C4140}" destId="{C37B8252-6C6F-4049-A5DD-CA988B40D7CF}" srcOrd="0" destOrd="0" presId="urn:microsoft.com/office/officeart/2005/8/layout/orgChart1"/>
    <dgm:cxn modelId="{D153BA09-D99C-3947-A1E5-079B7F96DF3C}" type="presParOf" srcId="{D39BCBF2-3D50-0445-BE2E-B231441C4140}" destId="{1D2D2797-B2BA-1740-B306-59D8B803D8F7}" srcOrd="1" destOrd="0" presId="urn:microsoft.com/office/officeart/2005/8/layout/orgChart1"/>
    <dgm:cxn modelId="{961F10CC-9C34-C642-A7CC-691475B517D0}" type="presParOf" srcId="{1D2D2797-B2BA-1740-B306-59D8B803D8F7}" destId="{7DDB110C-B550-794A-AA4E-142F4FDD35C1}" srcOrd="0" destOrd="0" presId="urn:microsoft.com/office/officeart/2005/8/layout/orgChart1"/>
    <dgm:cxn modelId="{AEEC693A-4F6D-8F4F-9BD9-D6B0E8D4754D}" type="presParOf" srcId="{7DDB110C-B550-794A-AA4E-142F4FDD35C1}" destId="{4A7CF4AC-8C6E-C247-BD74-9166F8E3080C}" srcOrd="0" destOrd="0" presId="urn:microsoft.com/office/officeart/2005/8/layout/orgChart1"/>
    <dgm:cxn modelId="{3CEF9228-339D-7140-902C-20622CD3A883}" type="presParOf" srcId="{7DDB110C-B550-794A-AA4E-142F4FDD35C1}" destId="{7688969D-38FC-1F4A-8BB1-951E58A6FE26}" srcOrd="1" destOrd="0" presId="urn:microsoft.com/office/officeart/2005/8/layout/orgChart1"/>
    <dgm:cxn modelId="{5EF8F83B-3A05-954B-9728-25D0B3952706}" type="presParOf" srcId="{1D2D2797-B2BA-1740-B306-59D8B803D8F7}" destId="{E8166457-3FE1-8545-A23C-CB26F52CCDE7}" srcOrd="1" destOrd="0" presId="urn:microsoft.com/office/officeart/2005/8/layout/orgChart1"/>
    <dgm:cxn modelId="{FBE2C25A-6522-1849-BA8F-3052D7132125}" type="presParOf" srcId="{1D2D2797-B2BA-1740-B306-59D8B803D8F7}" destId="{CF8F0AB2-3998-4F46-9DFD-BF2A388C6AB8}" srcOrd="2" destOrd="0" presId="urn:microsoft.com/office/officeart/2005/8/layout/orgChart1"/>
    <dgm:cxn modelId="{C0E9AC33-3466-BF4C-A0E3-A44029831AB0}" type="presParOf" srcId="{D39BCBF2-3D50-0445-BE2E-B231441C4140}" destId="{FADF2FC2-3668-E644-82E0-1A2F666CD738}" srcOrd="2" destOrd="0" presId="urn:microsoft.com/office/officeart/2005/8/layout/orgChart1"/>
    <dgm:cxn modelId="{AB95BB64-BF47-0146-BDE0-99E4AC1090D6}" type="presParOf" srcId="{D39BCBF2-3D50-0445-BE2E-B231441C4140}" destId="{12F5289D-87F1-9C4D-80F7-31B7EEA2E476}" srcOrd="3" destOrd="0" presId="urn:microsoft.com/office/officeart/2005/8/layout/orgChart1"/>
    <dgm:cxn modelId="{D1D20AF4-B89D-E147-B24B-A8DC9A3DB4A2}" type="presParOf" srcId="{12F5289D-87F1-9C4D-80F7-31B7EEA2E476}" destId="{229019CF-5FE9-C047-9B8D-B9A058800E1D}" srcOrd="0" destOrd="0" presId="urn:microsoft.com/office/officeart/2005/8/layout/orgChart1"/>
    <dgm:cxn modelId="{74B4889D-3851-8348-82B6-537D278256B5}" type="presParOf" srcId="{229019CF-5FE9-C047-9B8D-B9A058800E1D}" destId="{1D5DC971-E278-A448-95D2-E28CE88C9766}" srcOrd="0" destOrd="0" presId="urn:microsoft.com/office/officeart/2005/8/layout/orgChart1"/>
    <dgm:cxn modelId="{2F989FD6-C413-2845-9D03-EACC82426D7A}" type="presParOf" srcId="{229019CF-5FE9-C047-9B8D-B9A058800E1D}" destId="{88153E4C-B7B4-6C4A-B67B-82957EFB00A0}" srcOrd="1" destOrd="0" presId="urn:microsoft.com/office/officeart/2005/8/layout/orgChart1"/>
    <dgm:cxn modelId="{C4BA9A18-E0B7-334F-971C-3308C663EB36}" type="presParOf" srcId="{12F5289D-87F1-9C4D-80F7-31B7EEA2E476}" destId="{5D9B602D-E0D5-C54C-B1D4-70980A160257}" srcOrd="1" destOrd="0" presId="urn:microsoft.com/office/officeart/2005/8/layout/orgChart1"/>
    <dgm:cxn modelId="{03BFDE86-DBC7-8942-A08B-D22529BF8974}" type="presParOf" srcId="{12F5289D-87F1-9C4D-80F7-31B7EEA2E476}" destId="{1B4FB250-8574-1D43-BD1F-DBAEA1997F23}" srcOrd="2" destOrd="0" presId="urn:microsoft.com/office/officeart/2005/8/layout/orgChart1"/>
    <dgm:cxn modelId="{A784B431-2C90-EB42-88E0-D5F42CC72633}" type="presParOf" srcId="{CA364F73-5D5A-284C-B9C6-7D0388020DDB}" destId="{3316566B-3DD4-434A-A7BA-302BE6310A5B}" srcOrd="2" destOrd="0" presId="urn:microsoft.com/office/officeart/2005/8/layout/orgChart1"/>
    <dgm:cxn modelId="{D35DA6CE-971A-E540-969E-D84A8EB01A69}" type="presParOf" srcId="{21F4F534-8300-B740-8E23-D777D2C6064C}" destId="{A996E860-0E62-6B46-B2D9-26C1E2B8AA9E}" srcOrd="2" destOrd="0" presId="urn:microsoft.com/office/officeart/2005/8/layout/orgChart1"/>
    <dgm:cxn modelId="{B958053B-C1B6-AF40-A312-7AC708FA0C32}" type="presParOf" srcId="{3B5B7EC8-3304-BF4C-A434-60DF5CD4933A}" destId="{1A764579-A1BC-844F-B6F2-2F8FBC64827A}" srcOrd="4" destOrd="0" presId="urn:microsoft.com/office/officeart/2005/8/layout/orgChart1"/>
    <dgm:cxn modelId="{7668A3CE-DD6A-3242-8E81-37247FCCDFB6}" type="presParOf" srcId="{3B5B7EC8-3304-BF4C-A434-60DF5CD4933A}" destId="{4C255BA6-B48B-E345-B91F-4B299E4FED68}" srcOrd="5" destOrd="0" presId="urn:microsoft.com/office/officeart/2005/8/layout/orgChart1"/>
    <dgm:cxn modelId="{62D1D1B9-1DEC-C141-85FA-D47FEB831AD2}" type="presParOf" srcId="{4C255BA6-B48B-E345-B91F-4B299E4FED68}" destId="{4A423FE9-6BDB-8D49-9164-E29852193606}" srcOrd="0" destOrd="0" presId="urn:microsoft.com/office/officeart/2005/8/layout/orgChart1"/>
    <dgm:cxn modelId="{C42B0DE4-171A-D442-876A-074E8FD6FB1B}" type="presParOf" srcId="{4A423FE9-6BDB-8D49-9164-E29852193606}" destId="{841EAEF7-57AD-F94F-A534-344DFF59CABF}" srcOrd="0" destOrd="0" presId="urn:microsoft.com/office/officeart/2005/8/layout/orgChart1"/>
    <dgm:cxn modelId="{FC0A9201-0CD3-FE4F-9E6B-86A06B82D1AB}" type="presParOf" srcId="{4A423FE9-6BDB-8D49-9164-E29852193606}" destId="{9CBD832A-E421-D541-A725-24539B557F91}" srcOrd="1" destOrd="0" presId="urn:microsoft.com/office/officeart/2005/8/layout/orgChart1"/>
    <dgm:cxn modelId="{7883DC62-4FB5-A243-ADFD-94202C529A5A}" type="presParOf" srcId="{4C255BA6-B48B-E345-B91F-4B299E4FED68}" destId="{9A7ED05B-57A1-5E41-B059-E0DA3D82DEEF}" srcOrd="1" destOrd="0" presId="urn:microsoft.com/office/officeart/2005/8/layout/orgChart1"/>
    <dgm:cxn modelId="{94E62307-1BD4-4A4E-B3D6-F07A81AE38DD}" type="presParOf" srcId="{9A7ED05B-57A1-5E41-B059-E0DA3D82DEEF}" destId="{5432991B-66E4-5E43-AF12-10E4626C5693}" srcOrd="0" destOrd="0" presId="urn:microsoft.com/office/officeart/2005/8/layout/orgChart1"/>
    <dgm:cxn modelId="{82F270ED-44CA-A24F-A296-9CC3EC03947F}" type="presParOf" srcId="{9A7ED05B-57A1-5E41-B059-E0DA3D82DEEF}" destId="{1A67755A-FF86-5F4A-A71F-8F042CBD2506}" srcOrd="1" destOrd="0" presId="urn:microsoft.com/office/officeart/2005/8/layout/orgChart1"/>
    <dgm:cxn modelId="{D2B93205-929D-AD4A-9597-C654D51236DE}" type="presParOf" srcId="{1A67755A-FF86-5F4A-A71F-8F042CBD2506}" destId="{7B1CEDEB-22EA-0840-A2BA-20445FC8FA71}" srcOrd="0" destOrd="0" presId="urn:microsoft.com/office/officeart/2005/8/layout/orgChart1"/>
    <dgm:cxn modelId="{B469AFF3-FEB6-7647-A825-A544CF3619C3}" type="presParOf" srcId="{7B1CEDEB-22EA-0840-A2BA-20445FC8FA71}" destId="{A2E172F7-5E9B-7B44-BFC0-78A8994C6446}" srcOrd="0" destOrd="0" presId="urn:microsoft.com/office/officeart/2005/8/layout/orgChart1"/>
    <dgm:cxn modelId="{53616F0A-2B8F-BC49-AEC7-5566829F838C}" type="presParOf" srcId="{7B1CEDEB-22EA-0840-A2BA-20445FC8FA71}" destId="{341357D2-194B-D14A-BB76-09AF123780DF}" srcOrd="1" destOrd="0" presId="urn:microsoft.com/office/officeart/2005/8/layout/orgChart1"/>
    <dgm:cxn modelId="{ADEFCB20-CF99-AD46-8531-DB0CC8F6A7EB}" type="presParOf" srcId="{1A67755A-FF86-5F4A-A71F-8F042CBD2506}" destId="{574F096A-64B5-9544-8B42-C4101718E2C7}" srcOrd="1" destOrd="0" presId="urn:microsoft.com/office/officeart/2005/8/layout/orgChart1"/>
    <dgm:cxn modelId="{48C15BA0-34F8-EA4C-B570-1D33A8B9A7F0}" type="presParOf" srcId="{1A67755A-FF86-5F4A-A71F-8F042CBD2506}" destId="{262D331B-9104-FC41-9513-D2366AA645AD}" srcOrd="2" destOrd="0" presId="urn:microsoft.com/office/officeart/2005/8/layout/orgChart1"/>
    <dgm:cxn modelId="{3B412293-1153-AE4F-A408-1E849557DFBB}" type="presParOf" srcId="{9A7ED05B-57A1-5E41-B059-E0DA3D82DEEF}" destId="{5AE01E0D-B7FB-234A-9CA1-63D6FA082B67}" srcOrd="2" destOrd="0" presId="urn:microsoft.com/office/officeart/2005/8/layout/orgChart1"/>
    <dgm:cxn modelId="{04E5BE38-4BAF-4C47-901A-99255387CCD0}" type="presParOf" srcId="{9A7ED05B-57A1-5E41-B059-E0DA3D82DEEF}" destId="{346ACA2C-4543-3545-853E-3B781E5EB151}" srcOrd="3" destOrd="0" presId="urn:microsoft.com/office/officeart/2005/8/layout/orgChart1"/>
    <dgm:cxn modelId="{A7116DED-3983-D54E-9B69-EFD9404E5A3B}" type="presParOf" srcId="{346ACA2C-4543-3545-853E-3B781E5EB151}" destId="{0A0B9EBF-7710-BB4B-90C3-54025401E996}" srcOrd="0" destOrd="0" presId="urn:microsoft.com/office/officeart/2005/8/layout/orgChart1"/>
    <dgm:cxn modelId="{BB0B48D7-E170-884B-B769-F06F066C9A36}" type="presParOf" srcId="{0A0B9EBF-7710-BB4B-90C3-54025401E996}" destId="{75EBF0D8-EEC8-DA4A-BF1B-FC0A403836E4}" srcOrd="0" destOrd="0" presId="urn:microsoft.com/office/officeart/2005/8/layout/orgChart1"/>
    <dgm:cxn modelId="{A0BE9711-8110-5845-9219-E8AF32B398FC}" type="presParOf" srcId="{0A0B9EBF-7710-BB4B-90C3-54025401E996}" destId="{144A0D36-4982-E744-AE65-66038A90F0B8}" srcOrd="1" destOrd="0" presId="urn:microsoft.com/office/officeart/2005/8/layout/orgChart1"/>
    <dgm:cxn modelId="{BCE2F60C-4793-B54D-9CC4-4F06065D84D0}" type="presParOf" srcId="{346ACA2C-4543-3545-853E-3B781E5EB151}" destId="{1772590C-4CCA-644B-993E-9D5DCF16A430}" srcOrd="1" destOrd="0" presId="urn:microsoft.com/office/officeart/2005/8/layout/orgChart1"/>
    <dgm:cxn modelId="{FB273A80-61EF-D248-98E6-4D014BC8666D}" type="presParOf" srcId="{346ACA2C-4543-3545-853E-3B781E5EB151}" destId="{EAAABE3E-AC9D-8D46-B9A4-F8BE37A0C975}" srcOrd="2" destOrd="0" presId="urn:microsoft.com/office/officeart/2005/8/layout/orgChart1"/>
    <dgm:cxn modelId="{3BC80DC3-95DA-574E-825D-D41438D76595}" type="presParOf" srcId="{9A7ED05B-57A1-5E41-B059-E0DA3D82DEEF}" destId="{F5F791CE-C1F1-334C-A71D-64DE598083FD}" srcOrd="4" destOrd="0" presId="urn:microsoft.com/office/officeart/2005/8/layout/orgChart1"/>
    <dgm:cxn modelId="{8315888B-74A4-7245-80B2-64E0161CAD59}" type="presParOf" srcId="{9A7ED05B-57A1-5E41-B059-E0DA3D82DEEF}" destId="{25764899-6EA1-874F-9074-57523B6EEC47}" srcOrd="5" destOrd="0" presId="urn:microsoft.com/office/officeart/2005/8/layout/orgChart1"/>
    <dgm:cxn modelId="{8DCE9377-D4E3-6B45-847B-8C2DCE90803A}" type="presParOf" srcId="{25764899-6EA1-874F-9074-57523B6EEC47}" destId="{BC42B1EA-C6F2-B24D-8609-FA786FBB3DC7}" srcOrd="0" destOrd="0" presId="urn:microsoft.com/office/officeart/2005/8/layout/orgChart1"/>
    <dgm:cxn modelId="{DC9455B1-51EF-8C45-A236-C01244A430A4}" type="presParOf" srcId="{BC42B1EA-C6F2-B24D-8609-FA786FBB3DC7}" destId="{0F0A8D49-68BD-5643-8927-222EA4999316}" srcOrd="0" destOrd="0" presId="urn:microsoft.com/office/officeart/2005/8/layout/orgChart1"/>
    <dgm:cxn modelId="{55F83CBD-08E6-DE43-970F-332870666708}" type="presParOf" srcId="{BC42B1EA-C6F2-B24D-8609-FA786FBB3DC7}" destId="{7EA7310B-1E37-E542-9AA8-3EFA727FF0AF}" srcOrd="1" destOrd="0" presId="urn:microsoft.com/office/officeart/2005/8/layout/orgChart1"/>
    <dgm:cxn modelId="{D09BAB4A-129B-D344-A37F-AB747FF0A259}" type="presParOf" srcId="{25764899-6EA1-874F-9074-57523B6EEC47}" destId="{28FDFD91-AB8F-734F-9B29-4E776CCE8E40}" srcOrd="1" destOrd="0" presId="urn:microsoft.com/office/officeart/2005/8/layout/orgChart1"/>
    <dgm:cxn modelId="{53703797-C624-B043-9B76-8ECDC7795CBB}" type="presParOf" srcId="{25764899-6EA1-874F-9074-57523B6EEC47}" destId="{F56B1953-695E-D942-842C-1EA7914DE065}" srcOrd="2" destOrd="0" presId="urn:microsoft.com/office/officeart/2005/8/layout/orgChart1"/>
    <dgm:cxn modelId="{18AA10E4-A616-814F-A5C2-80E4EC8C72B5}" type="presParOf" srcId="{9A7ED05B-57A1-5E41-B059-E0DA3D82DEEF}" destId="{75CFE4A4-C68C-6E47-A61D-1044453CA0B3}" srcOrd="6" destOrd="0" presId="urn:microsoft.com/office/officeart/2005/8/layout/orgChart1"/>
    <dgm:cxn modelId="{4A826B83-AF51-3643-8636-4D6CD74AB031}" type="presParOf" srcId="{9A7ED05B-57A1-5E41-B059-E0DA3D82DEEF}" destId="{51A477E2-2DAB-BE49-B5CF-189DA776475E}" srcOrd="7" destOrd="0" presId="urn:microsoft.com/office/officeart/2005/8/layout/orgChart1"/>
    <dgm:cxn modelId="{B440CD06-2FC8-844D-8B5A-8535EB8675CC}" type="presParOf" srcId="{51A477E2-2DAB-BE49-B5CF-189DA776475E}" destId="{0E09E86B-D158-C143-84CF-E7F88D21B9C1}" srcOrd="0" destOrd="0" presId="urn:microsoft.com/office/officeart/2005/8/layout/orgChart1"/>
    <dgm:cxn modelId="{27B90FCC-41AF-A145-92D9-CC6B5F980252}" type="presParOf" srcId="{0E09E86B-D158-C143-84CF-E7F88D21B9C1}" destId="{DBEF4393-F9F1-084B-97ED-56D653031319}" srcOrd="0" destOrd="0" presId="urn:microsoft.com/office/officeart/2005/8/layout/orgChart1"/>
    <dgm:cxn modelId="{8D8B74BB-F09E-4F4F-A7FB-A227622E6302}" type="presParOf" srcId="{0E09E86B-D158-C143-84CF-E7F88D21B9C1}" destId="{9C2D3507-FB32-8A44-B434-E4DF3270331B}" srcOrd="1" destOrd="0" presId="urn:microsoft.com/office/officeart/2005/8/layout/orgChart1"/>
    <dgm:cxn modelId="{35868103-F40C-C34C-B252-F6A4155677E4}" type="presParOf" srcId="{51A477E2-2DAB-BE49-B5CF-189DA776475E}" destId="{579F570A-6A46-AA43-9A0F-0C965222B46D}" srcOrd="1" destOrd="0" presId="urn:microsoft.com/office/officeart/2005/8/layout/orgChart1"/>
    <dgm:cxn modelId="{B7EBC4AF-443E-214D-B705-3C0F74F3976F}" type="presParOf" srcId="{51A477E2-2DAB-BE49-B5CF-189DA776475E}" destId="{C2475A65-407F-BD43-9DB1-BF2D52545AE8}" srcOrd="2" destOrd="0" presId="urn:microsoft.com/office/officeart/2005/8/layout/orgChart1"/>
    <dgm:cxn modelId="{8D9A4003-42EE-2A47-AFD8-6159A257B3FF}" type="presParOf" srcId="{4C255BA6-B48B-E345-B91F-4B299E4FED68}" destId="{51CFEF4F-80E7-F24C-8960-BC6AEC21F38D}" srcOrd="2" destOrd="0" presId="urn:microsoft.com/office/officeart/2005/8/layout/orgChart1"/>
    <dgm:cxn modelId="{5EAFA880-A777-7646-A271-243894EB44C5}" type="presParOf" srcId="{BA6C648A-D260-CD41-8441-D49561A27AE4}" destId="{9150104C-5610-F044-9887-E85DF167B43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CFE4A4-C68C-6E47-A61D-1044453CA0B3}">
      <dsp:nvSpPr>
        <dsp:cNvPr id="0" name=""/>
        <dsp:cNvSpPr/>
      </dsp:nvSpPr>
      <dsp:spPr>
        <a:xfrm>
          <a:off x="8542085" y="1939879"/>
          <a:ext cx="192651" cy="33264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26441"/>
              </a:lnTo>
              <a:lnTo>
                <a:pt x="192651" y="3326441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F791CE-C1F1-334C-A71D-64DE598083FD}">
      <dsp:nvSpPr>
        <dsp:cNvPr id="0" name=""/>
        <dsp:cNvSpPr/>
      </dsp:nvSpPr>
      <dsp:spPr>
        <a:xfrm>
          <a:off x="8542085" y="1939879"/>
          <a:ext cx="192651" cy="24145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14559"/>
              </a:lnTo>
              <a:lnTo>
                <a:pt x="192651" y="2414559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E01E0D-B7FB-234A-9CA1-63D6FA082B67}">
      <dsp:nvSpPr>
        <dsp:cNvPr id="0" name=""/>
        <dsp:cNvSpPr/>
      </dsp:nvSpPr>
      <dsp:spPr>
        <a:xfrm>
          <a:off x="8542085" y="1939879"/>
          <a:ext cx="192651" cy="1502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2678"/>
              </a:lnTo>
              <a:lnTo>
                <a:pt x="192651" y="1502678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32991B-66E4-5E43-AF12-10E4626C5693}">
      <dsp:nvSpPr>
        <dsp:cNvPr id="0" name=""/>
        <dsp:cNvSpPr/>
      </dsp:nvSpPr>
      <dsp:spPr>
        <a:xfrm>
          <a:off x="8542085" y="1939879"/>
          <a:ext cx="192651" cy="5907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90796"/>
              </a:lnTo>
              <a:lnTo>
                <a:pt x="192651" y="590796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764579-A1BC-844F-B6F2-2F8FBC64827A}">
      <dsp:nvSpPr>
        <dsp:cNvPr id="0" name=""/>
        <dsp:cNvSpPr/>
      </dsp:nvSpPr>
      <dsp:spPr>
        <a:xfrm>
          <a:off x="4849607" y="1027997"/>
          <a:ext cx="4206214" cy="2697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4855"/>
              </a:lnTo>
              <a:lnTo>
                <a:pt x="4206214" y="134855"/>
              </a:lnTo>
              <a:lnTo>
                <a:pt x="4206214" y="269711"/>
              </a:lnTo>
            </a:path>
          </a:pathLst>
        </a:custGeom>
        <a:noFill/>
        <a:ln w="1270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DF2FC2-3668-E644-82E0-1A2F666CD738}">
      <dsp:nvSpPr>
        <dsp:cNvPr id="0" name=""/>
        <dsp:cNvSpPr/>
      </dsp:nvSpPr>
      <dsp:spPr>
        <a:xfrm>
          <a:off x="6988033" y="2851760"/>
          <a:ext cx="192651" cy="1502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2678"/>
              </a:lnTo>
              <a:lnTo>
                <a:pt x="192651" y="1502678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7B8252-6C6F-4049-A5DD-CA988B40D7CF}">
      <dsp:nvSpPr>
        <dsp:cNvPr id="0" name=""/>
        <dsp:cNvSpPr/>
      </dsp:nvSpPr>
      <dsp:spPr>
        <a:xfrm>
          <a:off x="6988033" y="2851760"/>
          <a:ext cx="192651" cy="5907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90796"/>
              </a:lnTo>
              <a:lnTo>
                <a:pt x="192651" y="590796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7FF910-33C7-634D-B5D0-F5454CE4126C}">
      <dsp:nvSpPr>
        <dsp:cNvPr id="0" name=""/>
        <dsp:cNvSpPr/>
      </dsp:nvSpPr>
      <dsp:spPr>
        <a:xfrm>
          <a:off x="5010149" y="1939879"/>
          <a:ext cx="2491620" cy="2697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4855"/>
              </a:lnTo>
              <a:lnTo>
                <a:pt x="2491620" y="134855"/>
              </a:lnTo>
              <a:lnTo>
                <a:pt x="2491620" y="269711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306EBA-3D6C-1B4F-9F92-4AD96ECEC98F}">
      <dsp:nvSpPr>
        <dsp:cNvPr id="0" name=""/>
        <dsp:cNvSpPr/>
      </dsp:nvSpPr>
      <dsp:spPr>
        <a:xfrm>
          <a:off x="5433982" y="3763642"/>
          <a:ext cx="192651" cy="1502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2678"/>
              </a:lnTo>
              <a:lnTo>
                <a:pt x="192651" y="1502678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48E8AA-BDB3-DC40-8251-4F941B54D6CD}">
      <dsp:nvSpPr>
        <dsp:cNvPr id="0" name=""/>
        <dsp:cNvSpPr/>
      </dsp:nvSpPr>
      <dsp:spPr>
        <a:xfrm>
          <a:off x="5433982" y="3763642"/>
          <a:ext cx="192651" cy="5907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90796"/>
              </a:lnTo>
              <a:lnTo>
                <a:pt x="192651" y="590796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9EC75A-1039-0E4C-B2DA-19B33007AA14}">
      <dsp:nvSpPr>
        <dsp:cNvPr id="0" name=""/>
        <dsp:cNvSpPr/>
      </dsp:nvSpPr>
      <dsp:spPr>
        <a:xfrm>
          <a:off x="5170692" y="2851760"/>
          <a:ext cx="777025" cy="2697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4855"/>
              </a:lnTo>
              <a:lnTo>
                <a:pt x="777025" y="134855"/>
              </a:lnTo>
              <a:lnTo>
                <a:pt x="777025" y="269711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4C5640-408F-5644-8756-D426BB6A54B5}">
      <dsp:nvSpPr>
        <dsp:cNvPr id="0" name=""/>
        <dsp:cNvSpPr/>
      </dsp:nvSpPr>
      <dsp:spPr>
        <a:xfrm>
          <a:off x="3879930" y="3763642"/>
          <a:ext cx="192651" cy="1502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2678"/>
              </a:lnTo>
              <a:lnTo>
                <a:pt x="192651" y="1502678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473C23-072D-A54F-94F5-858A5007EEAE}">
      <dsp:nvSpPr>
        <dsp:cNvPr id="0" name=""/>
        <dsp:cNvSpPr/>
      </dsp:nvSpPr>
      <dsp:spPr>
        <a:xfrm>
          <a:off x="3879930" y="3763642"/>
          <a:ext cx="192651" cy="5907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90796"/>
              </a:lnTo>
              <a:lnTo>
                <a:pt x="192651" y="590796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8F8B64-25D4-C043-96F4-7FF62F6EC93A}">
      <dsp:nvSpPr>
        <dsp:cNvPr id="0" name=""/>
        <dsp:cNvSpPr/>
      </dsp:nvSpPr>
      <dsp:spPr>
        <a:xfrm>
          <a:off x="4393666" y="2851760"/>
          <a:ext cx="777025" cy="269711"/>
        </a:xfrm>
        <a:custGeom>
          <a:avLst/>
          <a:gdLst/>
          <a:ahLst/>
          <a:cxnLst/>
          <a:rect l="0" t="0" r="0" b="0"/>
          <a:pathLst>
            <a:path>
              <a:moveTo>
                <a:pt x="777025" y="0"/>
              </a:moveTo>
              <a:lnTo>
                <a:pt x="777025" y="134855"/>
              </a:lnTo>
              <a:lnTo>
                <a:pt x="0" y="134855"/>
              </a:lnTo>
              <a:lnTo>
                <a:pt x="0" y="269711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D91999-9F7D-FD4B-83A8-1E31104A5A96}">
      <dsp:nvSpPr>
        <dsp:cNvPr id="0" name=""/>
        <dsp:cNvSpPr/>
      </dsp:nvSpPr>
      <dsp:spPr>
        <a:xfrm>
          <a:off x="5010149" y="1939879"/>
          <a:ext cx="160542" cy="2697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4855"/>
              </a:lnTo>
              <a:lnTo>
                <a:pt x="160542" y="134855"/>
              </a:lnTo>
              <a:lnTo>
                <a:pt x="160542" y="269711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739C90-C382-7F47-8048-928EC00A45B4}">
      <dsp:nvSpPr>
        <dsp:cNvPr id="0" name=""/>
        <dsp:cNvSpPr/>
      </dsp:nvSpPr>
      <dsp:spPr>
        <a:xfrm>
          <a:off x="2004793" y="2851760"/>
          <a:ext cx="192651" cy="5907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90796"/>
              </a:lnTo>
              <a:lnTo>
                <a:pt x="192651" y="590796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574548-8393-7A47-8ACD-E5879E36251F}">
      <dsp:nvSpPr>
        <dsp:cNvPr id="0" name=""/>
        <dsp:cNvSpPr/>
      </dsp:nvSpPr>
      <dsp:spPr>
        <a:xfrm>
          <a:off x="2518529" y="1939879"/>
          <a:ext cx="2491620" cy="269711"/>
        </a:xfrm>
        <a:custGeom>
          <a:avLst/>
          <a:gdLst/>
          <a:ahLst/>
          <a:cxnLst/>
          <a:rect l="0" t="0" r="0" b="0"/>
          <a:pathLst>
            <a:path>
              <a:moveTo>
                <a:pt x="2491620" y="0"/>
              </a:moveTo>
              <a:lnTo>
                <a:pt x="2491620" y="134855"/>
              </a:lnTo>
              <a:lnTo>
                <a:pt x="0" y="134855"/>
              </a:lnTo>
              <a:lnTo>
                <a:pt x="0" y="269711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73AE7C-10FD-284A-95A0-5FA640E3DA22}">
      <dsp:nvSpPr>
        <dsp:cNvPr id="0" name=""/>
        <dsp:cNvSpPr/>
      </dsp:nvSpPr>
      <dsp:spPr>
        <a:xfrm>
          <a:off x="4849607" y="1027997"/>
          <a:ext cx="160542" cy="2697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4855"/>
              </a:lnTo>
              <a:lnTo>
                <a:pt x="160542" y="134855"/>
              </a:lnTo>
              <a:lnTo>
                <a:pt x="160542" y="269711"/>
              </a:lnTo>
            </a:path>
          </a:pathLst>
        </a:custGeom>
        <a:noFill/>
        <a:ln w="1270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041C2-0E19-0945-9427-C16D8194CD08}">
      <dsp:nvSpPr>
        <dsp:cNvPr id="0" name=""/>
        <dsp:cNvSpPr/>
      </dsp:nvSpPr>
      <dsp:spPr>
        <a:xfrm>
          <a:off x="129657" y="1939879"/>
          <a:ext cx="192651" cy="33264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26441"/>
              </a:lnTo>
              <a:lnTo>
                <a:pt x="192651" y="3326441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16BE30-29CD-884D-8899-83ACEE97EF63}">
      <dsp:nvSpPr>
        <dsp:cNvPr id="0" name=""/>
        <dsp:cNvSpPr/>
      </dsp:nvSpPr>
      <dsp:spPr>
        <a:xfrm>
          <a:off x="129657" y="1939879"/>
          <a:ext cx="192651" cy="24145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14559"/>
              </a:lnTo>
              <a:lnTo>
                <a:pt x="192651" y="2414559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25BE46-3E33-2B4E-81E8-2028068788D8}">
      <dsp:nvSpPr>
        <dsp:cNvPr id="0" name=""/>
        <dsp:cNvSpPr/>
      </dsp:nvSpPr>
      <dsp:spPr>
        <a:xfrm>
          <a:off x="129657" y="1939879"/>
          <a:ext cx="192651" cy="1502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2678"/>
              </a:lnTo>
              <a:lnTo>
                <a:pt x="192651" y="1502678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1E64DD-F934-B94B-9A00-229F01AE6308}">
      <dsp:nvSpPr>
        <dsp:cNvPr id="0" name=""/>
        <dsp:cNvSpPr/>
      </dsp:nvSpPr>
      <dsp:spPr>
        <a:xfrm>
          <a:off x="129657" y="1939879"/>
          <a:ext cx="192651" cy="5907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90796"/>
              </a:lnTo>
              <a:lnTo>
                <a:pt x="192651" y="590796"/>
              </a:lnTo>
            </a:path>
          </a:pathLst>
        </a:custGeom>
        <a:noFill/>
        <a:ln w="1270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69DD33-CF8B-B346-977B-5F063D433E29}">
      <dsp:nvSpPr>
        <dsp:cNvPr id="0" name=""/>
        <dsp:cNvSpPr/>
      </dsp:nvSpPr>
      <dsp:spPr>
        <a:xfrm>
          <a:off x="643393" y="1027997"/>
          <a:ext cx="4206214" cy="269711"/>
        </a:xfrm>
        <a:custGeom>
          <a:avLst/>
          <a:gdLst/>
          <a:ahLst/>
          <a:cxnLst/>
          <a:rect l="0" t="0" r="0" b="0"/>
          <a:pathLst>
            <a:path>
              <a:moveTo>
                <a:pt x="4206214" y="0"/>
              </a:moveTo>
              <a:lnTo>
                <a:pt x="4206214" y="134855"/>
              </a:lnTo>
              <a:lnTo>
                <a:pt x="0" y="134855"/>
              </a:lnTo>
              <a:lnTo>
                <a:pt x="0" y="269711"/>
              </a:lnTo>
            </a:path>
          </a:pathLst>
        </a:custGeom>
        <a:noFill/>
        <a:ln w="1270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9899B4-D5C8-354E-A306-E2DAD162090C}">
      <dsp:nvSpPr>
        <dsp:cNvPr id="0" name=""/>
        <dsp:cNvSpPr/>
      </dsp:nvSpPr>
      <dsp:spPr>
        <a:xfrm>
          <a:off x="4207437" y="385827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Home page (donate button on top right corner)</a:t>
          </a:r>
          <a:endParaRPr lang="en-US" sz="1100" kern="1200" dirty="0"/>
        </a:p>
      </dsp:txBody>
      <dsp:txXfrm>
        <a:off x="4207437" y="385827"/>
        <a:ext cx="1284340" cy="642170"/>
      </dsp:txXfrm>
    </dsp:sp>
    <dsp:sp modelId="{454D6F1A-3BFC-AB46-95F2-DCDEF3141A8D}">
      <dsp:nvSpPr>
        <dsp:cNvPr id="0" name=""/>
        <dsp:cNvSpPr/>
      </dsp:nvSpPr>
      <dsp:spPr>
        <a:xfrm>
          <a:off x="1223" y="1297709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Who We Are</a:t>
          </a:r>
          <a:endParaRPr lang="en-US" sz="1100" kern="1200" dirty="0"/>
        </a:p>
      </dsp:txBody>
      <dsp:txXfrm>
        <a:off x="1223" y="1297709"/>
        <a:ext cx="1284340" cy="642170"/>
      </dsp:txXfrm>
    </dsp:sp>
    <dsp:sp modelId="{B00B730D-BB8C-074A-942E-71C2500D8700}">
      <dsp:nvSpPr>
        <dsp:cNvPr id="0" name=""/>
        <dsp:cNvSpPr/>
      </dsp:nvSpPr>
      <dsp:spPr>
        <a:xfrm>
          <a:off x="322308" y="2209590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Staff and Board</a:t>
          </a:r>
          <a:endParaRPr lang="en-US" sz="1100" kern="1200" dirty="0"/>
        </a:p>
      </dsp:txBody>
      <dsp:txXfrm>
        <a:off x="322308" y="2209590"/>
        <a:ext cx="1284340" cy="642170"/>
      </dsp:txXfrm>
    </dsp:sp>
    <dsp:sp modelId="{7BBE00A6-79FC-974B-ADA6-96900F989FA5}">
      <dsp:nvSpPr>
        <dsp:cNvPr id="0" name=""/>
        <dsp:cNvSpPr/>
      </dsp:nvSpPr>
      <dsp:spPr>
        <a:xfrm>
          <a:off x="322308" y="3121472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smtClean="0"/>
            <a:t>mission statement</a:t>
          </a:r>
          <a:endParaRPr lang="en-US" sz="1100" kern="1200" dirty="0"/>
        </a:p>
      </dsp:txBody>
      <dsp:txXfrm>
        <a:off x="322308" y="3121472"/>
        <a:ext cx="1284340" cy="642170"/>
      </dsp:txXfrm>
    </dsp:sp>
    <dsp:sp modelId="{2FE3FF79-A258-DC4D-A626-022D374911E8}">
      <dsp:nvSpPr>
        <dsp:cNvPr id="0" name=""/>
        <dsp:cNvSpPr/>
      </dsp:nvSpPr>
      <dsp:spPr>
        <a:xfrm>
          <a:off x="322308" y="4033353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History</a:t>
          </a:r>
          <a:endParaRPr lang="en-US" sz="1100" kern="1200" dirty="0"/>
        </a:p>
      </dsp:txBody>
      <dsp:txXfrm>
        <a:off x="322308" y="4033353"/>
        <a:ext cx="1284340" cy="642170"/>
      </dsp:txXfrm>
    </dsp:sp>
    <dsp:sp modelId="{AE01E5AB-B59E-F342-A839-2259FCE4DAC3}">
      <dsp:nvSpPr>
        <dsp:cNvPr id="0" name=""/>
        <dsp:cNvSpPr/>
      </dsp:nvSpPr>
      <dsp:spPr>
        <a:xfrm>
          <a:off x="322308" y="4945235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Why: Fall River and New Bedford</a:t>
          </a:r>
          <a:endParaRPr lang="en-US" sz="1100" kern="1200" dirty="0"/>
        </a:p>
      </dsp:txBody>
      <dsp:txXfrm>
        <a:off x="322308" y="4945235"/>
        <a:ext cx="1284340" cy="642170"/>
      </dsp:txXfrm>
    </dsp:sp>
    <dsp:sp modelId="{B7255EB5-5602-6847-883E-BCDB4DCDBB6C}">
      <dsp:nvSpPr>
        <dsp:cNvPr id="0" name=""/>
        <dsp:cNvSpPr/>
      </dsp:nvSpPr>
      <dsp:spPr>
        <a:xfrm>
          <a:off x="4367979" y="1297709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What We Do</a:t>
          </a:r>
          <a:endParaRPr lang="en-US" sz="1100" kern="1200" dirty="0"/>
        </a:p>
      </dsp:txBody>
      <dsp:txXfrm>
        <a:off x="4367979" y="1297709"/>
        <a:ext cx="1284340" cy="642170"/>
      </dsp:txXfrm>
    </dsp:sp>
    <dsp:sp modelId="{FFDC0D9D-A984-2B49-BEAC-1DD80763E675}">
      <dsp:nvSpPr>
        <dsp:cNvPr id="0" name=""/>
        <dsp:cNvSpPr/>
      </dsp:nvSpPr>
      <dsp:spPr>
        <a:xfrm>
          <a:off x="1876359" y="2209590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Programs:</a:t>
          </a:r>
          <a:endParaRPr lang="en-US" sz="1100" kern="1200" dirty="0"/>
        </a:p>
      </dsp:txBody>
      <dsp:txXfrm>
        <a:off x="1876359" y="2209590"/>
        <a:ext cx="1284340" cy="642170"/>
      </dsp:txXfrm>
    </dsp:sp>
    <dsp:sp modelId="{454D4BBE-1432-F34E-8265-EB19ADCB204E}">
      <dsp:nvSpPr>
        <dsp:cNvPr id="0" name=""/>
        <dsp:cNvSpPr/>
      </dsp:nvSpPr>
      <dsp:spPr>
        <a:xfrm>
          <a:off x="2197444" y="3121472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Green Team</a:t>
          </a:r>
          <a:endParaRPr lang="en-US" sz="1100" kern="1200" dirty="0"/>
        </a:p>
      </dsp:txBody>
      <dsp:txXfrm>
        <a:off x="2197444" y="3121472"/>
        <a:ext cx="1284340" cy="642170"/>
      </dsp:txXfrm>
    </dsp:sp>
    <dsp:sp modelId="{6FAB2514-C4C8-F846-B68D-75EFD43FC4EA}">
      <dsp:nvSpPr>
        <dsp:cNvPr id="0" name=""/>
        <dsp:cNvSpPr/>
      </dsp:nvSpPr>
      <dsp:spPr>
        <a:xfrm>
          <a:off x="4528522" y="2209590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Initiatives/ Collaborations:</a:t>
          </a:r>
          <a:endParaRPr lang="en-US" sz="1100" kern="1200" dirty="0"/>
        </a:p>
      </dsp:txBody>
      <dsp:txXfrm>
        <a:off x="4528522" y="2209590"/>
        <a:ext cx="1284340" cy="642170"/>
      </dsp:txXfrm>
    </dsp:sp>
    <dsp:sp modelId="{21D3520F-F28B-6E41-B77C-C417D12F0DE1}">
      <dsp:nvSpPr>
        <dsp:cNvPr id="0" name=""/>
        <dsp:cNvSpPr/>
      </dsp:nvSpPr>
      <dsp:spPr>
        <a:xfrm>
          <a:off x="3751496" y="3121472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Fall River</a:t>
          </a:r>
          <a:endParaRPr lang="en-US" sz="1100" kern="1200" dirty="0"/>
        </a:p>
      </dsp:txBody>
      <dsp:txXfrm>
        <a:off x="3751496" y="3121472"/>
        <a:ext cx="1284340" cy="642170"/>
      </dsp:txXfrm>
    </dsp:sp>
    <dsp:sp modelId="{7ADE15C2-3C2B-2446-8A10-D3AF6BB2748E}">
      <dsp:nvSpPr>
        <dsp:cNvPr id="0" name=""/>
        <dsp:cNvSpPr/>
      </dsp:nvSpPr>
      <dsp:spPr>
        <a:xfrm>
          <a:off x="4072581" y="4033353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Friends of the Alfred J. Lima Quequechan River Railroad Trail</a:t>
          </a:r>
          <a:endParaRPr lang="en-US" sz="1100" kern="1200" dirty="0"/>
        </a:p>
      </dsp:txBody>
      <dsp:txXfrm>
        <a:off x="4072581" y="4033353"/>
        <a:ext cx="1284340" cy="642170"/>
      </dsp:txXfrm>
    </dsp:sp>
    <dsp:sp modelId="{24AEEB8D-B3C3-874B-B344-4685208EE591}">
      <dsp:nvSpPr>
        <dsp:cNvPr id="0" name=""/>
        <dsp:cNvSpPr/>
      </dsp:nvSpPr>
      <dsp:spPr>
        <a:xfrm>
          <a:off x="4072581" y="4945235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Open Space Plan</a:t>
          </a:r>
          <a:endParaRPr lang="en-US" sz="1100" kern="1200" dirty="0"/>
        </a:p>
      </dsp:txBody>
      <dsp:txXfrm>
        <a:off x="4072581" y="4945235"/>
        <a:ext cx="1284340" cy="642170"/>
      </dsp:txXfrm>
    </dsp:sp>
    <dsp:sp modelId="{BF02D5C4-CD40-2D44-B0EF-54817065DB64}">
      <dsp:nvSpPr>
        <dsp:cNvPr id="0" name=""/>
        <dsp:cNvSpPr/>
      </dsp:nvSpPr>
      <dsp:spPr>
        <a:xfrm>
          <a:off x="5305548" y="3121472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New Bedford</a:t>
          </a:r>
          <a:endParaRPr lang="en-US" sz="1100" kern="1200" dirty="0"/>
        </a:p>
      </dsp:txBody>
      <dsp:txXfrm>
        <a:off x="5305548" y="3121472"/>
        <a:ext cx="1284340" cy="642170"/>
      </dsp:txXfrm>
    </dsp:sp>
    <dsp:sp modelId="{7D25992C-F733-FD4B-B00B-85EAC85B1E7B}">
      <dsp:nvSpPr>
        <dsp:cNvPr id="0" name=""/>
        <dsp:cNvSpPr/>
      </dsp:nvSpPr>
      <dsp:spPr>
        <a:xfrm>
          <a:off x="5626633" y="4033353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Love the Ave </a:t>
          </a:r>
          <a:endParaRPr lang="en-US" sz="1100" kern="1200" dirty="0"/>
        </a:p>
      </dsp:txBody>
      <dsp:txXfrm>
        <a:off x="5626633" y="4033353"/>
        <a:ext cx="1284340" cy="642170"/>
      </dsp:txXfrm>
    </dsp:sp>
    <dsp:sp modelId="{6D80021E-2CB3-9749-B448-01382E149437}">
      <dsp:nvSpPr>
        <dsp:cNvPr id="0" name=""/>
        <dsp:cNvSpPr/>
      </dsp:nvSpPr>
      <dsp:spPr>
        <a:xfrm>
          <a:off x="5626633" y="4945235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Brownfields Area-wide Planning</a:t>
          </a:r>
          <a:endParaRPr lang="en-US" sz="1100" kern="1200" dirty="0"/>
        </a:p>
      </dsp:txBody>
      <dsp:txXfrm>
        <a:off x="5626633" y="4945235"/>
        <a:ext cx="1284340" cy="642170"/>
      </dsp:txXfrm>
    </dsp:sp>
    <dsp:sp modelId="{A38C89BA-43FC-6C45-8860-44862B9D148C}">
      <dsp:nvSpPr>
        <dsp:cNvPr id="0" name=""/>
        <dsp:cNvSpPr/>
      </dsp:nvSpPr>
      <dsp:spPr>
        <a:xfrm>
          <a:off x="6859599" y="2209590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Our stories</a:t>
          </a:r>
          <a:endParaRPr lang="en-US" sz="1100" kern="1200" dirty="0"/>
        </a:p>
      </dsp:txBody>
      <dsp:txXfrm>
        <a:off x="6859599" y="2209590"/>
        <a:ext cx="1284340" cy="642170"/>
      </dsp:txXfrm>
    </dsp:sp>
    <dsp:sp modelId="{4A7CF4AC-8C6E-C247-BD74-9166F8E3080C}">
      <dsp:nvSpPr>
        <dsp:cNvPr id="0" name=""/>
        <dsp:cNvSpPr/>
      </dsp:nvSpPr>
      <dsp:spPr>
        <a:xfrm>
          <a:off x="7180684" y="3121472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blog</a:t>
          </a:r>
          <a:endParaRPr lang="en-US" sz="1100" kern="1200" dirty="0"/>
        </a:p>
      </dsp:txBody>
      <dsp:txXfrm>
        <a:off x="7180684" y="3121472"/>
        <a:ext cx="1284340" cy="642170"/>
      </dsp:txXfrm>
    </dsp:sp>
    <dsp:sp modelId="{1D5DC971-E278-A448-95D2-E28CE88C9766}">
      <dsp:nvSpPr>
        <dsp:cNvPr id="0" name=""/>
        <dsp:cNvSpPr/>
      </dsp:nvSpPr>
      <dsp:spPr>
        <a:xfrm>
          <a:off x="7180684" y="4033353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future: highlight youth/ neighbors with a photo</a:t>
          </a:r>
          <a:endParaRPr lang="en-US" sz="1100" kern="1200" dirty="0"/>
        </a:p>
      </dsp:txBody>
      <dsp:txXfrm>
        <a:off x="7180684" y="4033353"/>
        <a:ext cx="1284340" cy="642170"/>
      </dsp:txXfrm>
    </dsp:sp>
    <dsp:sp modelId="{841EAEF7-57AD-F94F-A534-344DFF59CABF}">
      <dsp:nvSpPr>
        <dsp:cNvPr id="0" name=""/>
        <dsp:cNvSpPr/>
      </dsp:nvSpPr>
      <dsp:spPr>
        <a:xfrm>
          <a:off x="8413651" y="1297709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Get involved</a:t>
          </a:r>
        </a:p>
      </dsp:txBody>
      <dsp:txXfrm>
        <a:off x="8413651" y="1297709"/>
        <a:ext cx="1284340" cy="642170"/>
      </dsp:txXfrm>
    </dsp:sp>
    <dsp:sp modelId="{A2E172F7-5E9B-7B44-BFC0-78A8994C6446}">
      <dsp:nvSpPr>
        <dsp:cNvPr id="0" name=""/>
        <dsp:cNvSpPr/>
      </dsp:nvSpPr>
      <dsp:spPr>
        <a:xfrm>
          <a:off x="8734736" y="2209590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Donate</a:t>
          </a:r>
          <a:endParaRPr lang="en-US" sz="1100" kern="1200" dirty="0"/>
        </a:p>
      </dsp:txBody>
      <dsp:txXfrm>
        <a:off x="8734736" y="2209590"/>
        <a:ext cx="1284340" cy="642170"/>
      </dsp:txXfrm>
    </dsp:sp>
    <dsp:sp modelId="{75EBF0D8-EEC8-DA4A-BF1B-FC0A403836E4}">
      <dsp:nvSpPr>
        <dsp:cNvPr id="0" name=""/>
        <dsp:cNvSpPr/>
      </dsp:nvSpPr>
      <dsp:spPr>
        <a:xfrm>
          <a:off x="8734736" y="3121472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Volunteer</a:t>
          </a:r>
        </a:p>
      </dsp:txBody>
      <dsp:txXfrm>
        <a:off x="8734736" y="3121472"/>
        <a:ext cx="1284340" cy="642170"/>
      </dsp:txXfrm>
    </dsp:sp>
    <dsp:sp modelId="{0F0A8D49-68BD-5643-8927-222EA4999316}">
      <dsp:nvSpPr>
        <dsp:cNvPr id="0" name=""/>
        <dsp:cNvSpPr/>
      </dsp:nvSpPr>
      <dsp:spPr>
        <a:xfrm>
          <a:off x="8734736" y="4033353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Apply for a job </a:t>
          </a:r>
        </a:p>
      </dsp:txBody>
      <dsp:txXfrm>
        <a:off x="8734736" y="4033353"/>
        <a:ext cx="1284340" cy="642170"/>
      </dsp:txXfrm>
    </dsp:sp>
    <dsp:sp modelId="{DBEF4393-F9F1-084B-97ED-56D653031319}">
      <dsp:nvSpPr>
        <dsp:cNvPr id="0" name=""/>
        <dsp:cNvSpPr/>
      </dsp:nvSpPr>
      <dsp:spPr>
        <a:xfrm>
          <a:off x="8734736" y="4945235"/>
          <a:ext cx="1284340" cy="6421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calendar</a:t>
          </a:r>
        </a:p>
      </dsp:txBody>
      <dsp:txXfrm>
        <a:off x="8734736" y="4945235"/>
        <a:ext cx="1284340" cy="6421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839D11-3E19-AC47-A91A-5D6E018CD90B}" type="datetimeFigureOut">
              <a:rPr lang="en-US" smtClean="0"/>
              <a:t>5/31/17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9BA58E-EA89-5B46-B000-07DCA45DFF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684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BA58E-EA89-5B46-B000-07DCA45DFFA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975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Home page will have donate</a:t>
            </a:r>
            <a:r>
              <a:rPr lang="en-US" baseline="0" dirty="0" smtClean="0"/>
              <a:t> button, </a:t>
            </a:r>
            <a:r>
              <a:rPr lang="en-US" baseline="0" smtClean="0"/>
              <a:t>mission statement and pics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BA58E-EA89-5B46-B000-07DCA45DFFA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011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7B498-9D81-CB40-A586-ED44C8E3995F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3D1FB-5168-614B-9A21-25DB9943401A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EB53E-4746-334D-A173-4CE25B6F0228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48BC7-F6FA-1441-A325-B9C12F36C79A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5BEE3-D4F8-7947-ACD5-6C3A78967462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14C35-09BF-F448-933A-2F8049616FFB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54170-CB93-1F42-A1AE-8B0CD88EA2D4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AD120-DF64-2D41-B6A0-5BD1644FD526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BA8D-7A61-564F-A90A-32D1EDAE12B4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60787-76AA-924A-BE73-62EB8CCB272C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82BA-979F-774B-AB6B-5A4674312599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9CD04-F8BE-F54B-B225-2FF3B590EE92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F1DDD-FB92-6140-8D5C-AEAD00285652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1D78-3B31-244C-A9B8-A311A917A558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15048-6108-6847-BD7F-D2F861AD9F34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2CAEB-5C98-904E-A197-E47FAFD2B033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B5D54-707E-7146-B1F1-6400EDEBDB81}" type="datetime1">
              <a:rPr lang="en-US" smtClean="0"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8020"/>
            <a:ext cx="9955530" cy="402971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887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image03.jp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17314" y="5473303"/>
            <a:ext cx="1508760" cy="1313815"/>
          </a:xfrm>
          <a:prstGeom prst="rect">
            <a:avLst/>
          </a:prstGeom>
          <a:ln/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375870888"/>
              </p:ext>
            </p:extLst>
          </p:nvPr>
        </p:nvGraphicFramePr>
        <p:xfrm>
          <a:off x="139700" y="68129"/>
          <a:ext cx="10020300" cy="5973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1659773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31414</TotalTime>
  <Words>97</Words>
  <Application>Microsoft Macintosh PowerPoint</Application>
  <PresentationFormat>Widescreen</PresentationFormat>
  <Paragraphs>29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Trebuchet MS</vt:lpstr>
      <vt:lpstr>Wingdings 3</vt:lpstr>
      <vt:lpstr>Arial</vt:lpstr>
      <vt:lpstr>Facet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mramsey@groundworksouthcoast.org</dc:creator>
  <cp:lastModifiedBy>mramsey@groundworksouthcoast.org</cp:lastModifiedBy>
  <cp:revision>41</cp:revision>
  <dcterms:created xsi:type="dcterms:W3CDTF">2017-04-11T16:04:45Z</dcterms:created>
  <dcterms:modified xsi:type="dcterms:W3CDTF">2017-05-31T23:13:40Z</dcterms:modified>
</cp:coreProperties>
</file>

<file path=docProps/thumbnail.jpeg>
</file>